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7772400" cy="10058400"/>
  <p:notesSz cx="6858000" cy="9144000"/>
  <p:embeddedFontLst>
    <p:embeddedFont>
      <p:font typeface="Noto Sans T Chinese" panose="020B0604020202020204" charset="-128"/>
      <p:regular r:id="rId6"/>
    </p:embeddedFont>
    <p:embeddedFont>
      <p:font typeface="Noto Sans T Chinese Bold" panose="020B0604020202020204" charset="-128"/>
      <p:regular r:id="rId7"/>
    </p:embeddedFont>
    <p:embeddedFont>
      <p:font typeface="思源黑体 Bold" panose="020B0604020202020204" charset="-128"/>
      <p:regular r:id="rId8"/>
    </p:embeddedFont>
    <p:embeddedFont>
      <p:font typeface="源泉丸ゴシック Bold" panose="020B0604020202020204" charset="-120"/>
      <p:regular r:id="rId9"/>
    </p:embeddedFont>
    <p:embeddedFont>
      <p:font typeface="Arimo Bold" panose="020B0604020202020204" charset="0"/>
      <p:regular r:id="rId10"/>
    </p:embeddedFont>
    <p:embeddedFont>
      <p:font typeface="Open Sans Bold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200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47" Type="http://schemas.openxmlformats.org/officeDocument/2006/relationships/image" Target="../media/image46.png"/><Relationship Id="rId50" Type="http://schemas.openxmlformats.org/officeDocument/2006/relationships/image" Target="../media/image49.png"/><Relationship Id="rId55" Type="http://schemas.openxmlformats.org/officeDocument/2006/relationships/image" Target="../media/image54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9" Type="http://schemas.openxmlformats.org/officeDocument/2006/relationships/image" Target="../media/image28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53" Type="http://schemas.openxmlformats.org/officeDocument/2006/relationships/image" Target="../media/image52.png"/><Relationship Id="rId58" Type="http://schemas.openxmlformats.org/officeDocument/2006/relationships/image" Target="../media/image57.png"/><Relationship Id="rId5" Type="http://schemas.openxmlformats.org/officeDocument/2006/relationships/image" Target="../media/image4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48" Type="http://schemas.openxmlformats.org/officeDocument/2006/relationships/image" Target="../media/image47.png"/><Relationship Id="rId56" Type="http://schemas.openxmlformats.org/officeDocument/2006/relationships/image" Target="../media/image55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png"/><Relationship Id="rId46" Type="http://schemas.openxmlformats.org/officeDocument/2006/relationships/image" Target="../media/image45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54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49" Type="http://schemas.openxmlformats.org/officeDocument/2006/relationships/image" Target="../media/image48.png"/><Relationship Id="rId57" Type="http://schemas.openxmlformats.org/officeDocument/2006/relationships/image" Target="../media/image56.png"/><Relationship Id="rId10" Type="http://schemas.openxmlformats.org/officeDocument/2006/relationships/image" Target="../media/image9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52" Type="http://schemas.openxmlformats.org/officeDocument/2006/relationships/image" Target="../media/image51.png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2.png"/><Relationship Id="rId21" Type="http://schemas.openxmlformats.org/officeDocument/2006/relationships/image" Target="../media/image77.png"/><Relationship Id="rId42" Type="http://schemas.openxmlformats.org/officeDocument/2006/relationships/image" Target="../media/image98.png"/><Relationship Id="rId47" Type="http://schemas.openxmlformats.org/officeDocument/2006/relationships/image" Target="../media/image103.png"/><Relationship Id="rId63" Type="http://schemas.openxmlformats.org/officeDocument/2006/relationships/image" Target="../media/image118.png"/><Relationship Id="rId68" Type="http://schemas.openxmlformats.org/officeDocument/2006/relationships/image" Target="../media/image123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9" Type="http://schemas.openxmlformats.org/officeDocument/2006/relationships/image" Target="../media/image85.png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32" Type="http://schemas.openxmlformats.org/officeDocument/2006/relationships/image" Target="../media/image88.png"/><Relationship Id="rId37" Type="http://schemas.openxmlformats.org/officeDocument/2006/relationships/image" Target="../media/image93.png"/><Relationship Id="rId40" Type="http://schemas.openxmlformats.org/officeDocument/2006/relationships/image" Target="../media/image96.png"/><Relationship Id="rId45" Type="http://schemas.openxmlformats.org/officeDocument/2006/relationships/image" Target="../media/image101.png"/><Relationship Id="rId53" Type="http://schemas.openxmlformats.org/officeDocument/2006/relationships/image" Target="../media/image108.png"/><Relationship Id="rId58" Type="http://schemas.openxmlformats.org/officeDocument/2006/relationships/image" Target="../media/image113.png"/><Relationship Id="rId66" Type="http://schemas.openxmlformats.org/officeDocument/2006/relationships/image" Target="../media/image121.png"/><Relationship Id="rId5" Type="http://schemas.openxmlformats.org/officeDocument/2006/relationships/image" Target="../media/image61.png"/><Relationship Id="rId61" Type="http://schemas.openxmlformats.org/officeDocument/2006/relationships/image" Target="../media/image116.png"/><Relationship Id="rId19" Type="http://schemas.openxmlformats.org/officeDocument/2006/relationships/image" Target="../media/image7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Relationship Id="rId30" Type="http://schemas.openxmlformats.org/officeDocument/2006/relationships/image" Target="../media/image86.png"/><Relationship Id="rId35" Type="http://schemas.openxmlformats.org/officeDocument/2006/relationships/image" Target="../media/image91.png"/><Relationship Id="rId43" Type="http://schemas.openxmlformats.org/officeDocument/2006/relationships/image" Target="../media/image99.png"/><Relationship Id="rId48" Type="http://schemas.openxmlformats.org/officeDocument/2006/relationships/image" Target="../media/image104.png"/><Relationship Id="rId56" Type="http://schemas.openxmlformats.org/officeDocument/2006/relationships/image" Target="../media/image111.png"/><Relationship Id="rId64" Type="http://schemas.openxmlformats.org/officeDocument/2006/relationships/image" Target="../media/image119.png"/><Relationship Id="rId69" Type="http://schemas.openxmlformats.org/officeDocument/2006/relationships/image" Target="../media/image124.png"/><Relationship Id="rId8" Type="http://schemas.openxmlformats.org/officeDocument/2006/relationships/image" Target="../media/image64.png"/><Relationship Id="rId51" Type="http://schemas.openxmlformats.org/officeDocument/2006/relationships/image" Target="../media/image106.png"/><Relationship Id="rId72" Type="http://schemas.openxmlformats.org/officeDocument/2006/relationships/image" Target="../media/image126.png"/><Relationship Id="rId3" Type="http://schemas.openxmlformats.org/officeDocument/2006/relationships/image" Target="../media/image59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33" Type="http://schemas.openxmlformats.org/officeDocument/2006/relationships/image" Target="../media/image89.png"/><Relationship Id="rId38" Type="http://schemas.openxmlformats.org/officeDocument/2006/relationships/image" Target="../media/image94.png"/><Relationship Id="rId46" Type="http://schemas.openxmlformats.org/officeDocument/2006/relationships/image" Target="../media/image102.png"/><Relationship Id="rId59" Type="http://schemas.openxmlformats.org/officeDocument/2006/relationships/image" Target="../media/image114.png"/><Relationship Id="rId67" Type="http://schemas.openxmlformats.org/officeDocument/2006/relationships/image" Target="../media/image122.png"/><Relationship Id="rId20" Type="http://schemas.openxmlformats.org/officeDocument/2006/relationships/image" Target="../media/image76.png"/><Relationship Id="rId41" Type="http://schemas.openxmlformats.org/officeDocument/2006/relationships/image" Target="../media/image97.png"/><Relationship Id="rId54" Type="http://schemas.openxmlformats.org/officeDocument/2006/relationships/image" Target="../media/image109.png"/><Relationship Id="rId62" Type="http://schemas.openxmlformats.org/officeDocument/2006/relationships/image" Target="../media/image117.png"/><Relationship Id="rId70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36" Type="http://schemas.openxmlformats.org/officeDocument/2006/relationships/image" Target="../media/image92.png"/><Relationship Id="rId49" Type="http://schemas.openxmlformats.org/officeDocument/2006/relationships/image" Target="../media/image57.png"/><Relationship Id="rId57" Type="http://schemas.openxmlformats.org/officeDocument/2006/relationships/image" Target="../media/image112.png"/><Relationship Id="rId10" Type="http://schemas.openxmlformats.org/officeDocument/2006/relationships/image" Target="../media/image66.png"/><Relationship Id="rId31" Type="http://schemas.openxmlformats.org/officeDocument/2006/relationships/image" Target="../media/image87.png"/><Relationship Id="rId44" Type="http://schemas.openxmlformats.org/officeDocument/2006/relationships/image" Target="../media/image100.png"/><Relationship Id="rId52" Type="http://schemas.openxmlformats.org/officeDocument/2006/relationships/image" Target="../media/image107.png"/><Relationship Id="rId60" Type="http://schemas.openxmlformats.org/officeDocument/2006/relationships/image" Target="../media/image115.png"/><Relationship Id="rId65" Type="http://schemas.openxmlformats.org/officeDocument/2006/relationships/image" Target="../media/image120.png"/><Relationship Id="rId73" Type="http://schemas.openxmlformats.org/officeDocument/2006/relationships/image" Target="../media/image127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39" Type="http://schemas.openxmlformats.org/officeDocument/2006/relationships/image" Target="../media/image95.png"/><Relationship Id="rId34" Type="http://schemas.openxmlformats.org/officeDocument/2006/relationships/image" Target="../media/image90.png"/><Relationship Id="rId50" Type="http://schemas.openxmlformats.org/officeDocument/2006/relationships/image" Target="../media/image105.png"/><Relationship Id="rId55" Type="http://schemas.openxmlformats.org/officeDocument/2006/relationships/image" Target="../media/image110.png"/><Relationship Id="rId7" Type="http://schemas.openxmlformats.org/officeDocument/2006/relationships/image" Target="../media/image63.png"/><Relationship Id="rId71" Type="http://schemas.openxmlformats.org/officeDocument/2006/relationships/image" Target="../media/image5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9.png"/><Relationship Id="rId18" Type="http://schemas.openxmlformats.org/officeDocument/2006/relationships/image" Target="../media/image144.png"/><Relationship Id="rId26" Type="http://schemas.openxmlformats.org/officeDocument/2006/relationships/image" Target="../media/image152.png"/><Relationship Id="rId39" Type="http://schemas.openxmlformats.org/officeDocument/2006/relationships/image" Target="../media/image165.png"/><Relationship Id="rId21" Type="http://schemas.openxmlformats.org/officeDocument/2006/relationships/image" Target="../media/image147.png"/><Relationship Id="rId34" Type="http://schemas.openxmlformats.org/officeDocument/2006/relationships/image" Target="../media/image160.png"/><Relationship Id="rId42" Type="http://schemas.openxmlformats.org/officeDocument/2006/relationships/image" Target="../media/image168.png"/><Relationship Id="rId47" Type="http://schemas.openxmlformats.org/officeDocument/2006/relationships/image" Target="../media/image173.png"/><Relationship Id="rId50" Type="http://schemas.openxmlformats.org/officeDocument/2006/relationships/image" Target="../media/image176.png"/><Relationship Id="rId55" Type="http://schemas.openxmlformats.org/officeDocument/2006/relationships/image" Target="../media/image181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6" Type="http://schemas.openxmlformats.org/officeDocument/2006/relationships/image" Target="../media/image142.png"/><Relationship Id="rId29" Type="http://schemas.openxmlformats.org/officeDocument/2006/relationships/image" Target="../media/image155.png"/><Relationship Id="rId11" Type="http://schemas.openxmlformats.org/officeDocument/2006/relationships/image" Target="../media/image137.png"/><Relationship Id="rId24" Type="http://schemas.openxmlformats.org/officeDocument/2006/relationships/image" Target="../media/image150.png"/><Relationship Id="rId32" Type="http://schemas.openxmlformats.org/officeDocument/2006/relationships/image" Target="../media/image158.png"/><Relationship Id="rId37" Type="http://schemas.openxmlformats.org/officeDocument/2006/relationships/image" Target="../media/image163.png"/><Relationship Id="rId40" Type="http://schemas.openxmlformats.org/officeDocument/2006/relationships/image" Target="../media/image166.png"/><Relationship Id="rId45" Type="http://schemas.openxmlformats.org/officeDocument/2006/relationships/image" Target="../media/image171.png"/><Relationship Id="rId53" Type="http://schemas.openxmlformats.org/officeDocument/2006/relationships/image" Target="../media/image179.png"/><Relationship Id="rId5" Type="http://schemas.openxmlformats.org/officeDocument/2006/relationships/image" Target="../media/image131.png"/><Relationship Id="rId19" Type="http://schemas.openxmlformats.org/officeDocument/2006/relationships/image" Target="../media/image145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Relationship Id="rId22" Type="http://schemas.openxmlformats.org/officeDocument/2006/relationships/image" Target="../media/image148.png"/><Relationship Id="rId27" Type="http://schemas.openxmlformats.org/officeDocument/2006/relationships/image" Target="../media/image153.png"/><Relationship Id="rId30" Type="http://schemas.openxmlformats.org/officeDocument/2006/relationships/image" Target="../media/image156.png"/><Relationship Id="rId35" Type="http://schemas.openxmlformats.org/officeDocument/2006/relationships/image" Target="../media/image161.png"/><Relationship Id="rId43" Type="http://schemas.openxmlformats.org/officeDocument/2006/relationships/image" Target="../media/image169.png"/><Relationship Id="rId48" Type="http://schemas.openxmlformats.org/officeDocument/2006/relationships/image" Target="../media/image174.png"/><Relationship Id="rId56" Type="http://schemas.openxmlformats.org/officeDocument/2006/relationships/image" Target="../media/image182.png"/><Relationship Id="rId8" Type="http://schemas.openxmlformats.org/officeDocument/2006/relationships/image" Target="../media/image134.png"/><Relationship Id="rId51" Type="http://schemas.openxmlformats.org/officeDocument/2006/relationships/image" Target="../media/image177.png"/><Relationship Id="rId3" Type="http://schemas.openxmlformats.org/officeDocument/2006/relationships/image" Target="../media/image129.png"/><Relationship Id="rId12" Type="http://schemas.openxmlformats.org/officeDocument/2006/relationships/image" Target="../media/image138.png"/><Relationship Id="rId17" Type="http://schemas.openxmlformats.org/officeDocument/2006/relationships/image" Target="../media/image143.png"/><Relationship Id="rId25" Type="http://schemas.openxmlformats.org/officeDocument/2006/relationships/image" Target="../media/image151.png"/><Relationship Id="rId33" Type="http://schemas.openxmlformats.org/officeDocument/2006/relationships/image" Target="../media/image159.png"/><Relationship Id="rId38" Type="http://schemas.openxmlformats.org/officeDocument/2006/relationships/image" Target="../media/image164.png"/><Relationship Id="rId46" Type="http://schemas.openxmlformats.org/officeDocument/2006/relationships/image" Target="../media/image172.png"/><Relationship Id="rId20" Type="http://schemas.openxmlformats.org/officeDocument/2006/relationships/image" Target="../media/image146.png"/><Relationship Id="rId41" Type="http://schemas.openxmlformats.org/officeDocument/2006/relationships/image" Target="../media/image167.png"/><Relationship Id="rId54" Type="http://schemas.openxmlformats.org/officeDocument/2006/relationships/image" Target="../media/image1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15" Type="http://schemas.openxmlformats.org/officeDocument/2006/relationships/image" Target="../media/image141.png"/><Relationship Id="rId23" Type="http://schemas.openxmlformats.org/officeDocument/2006/relationships/image" Target="../media/image149.png"/><Relationship Id="rId28" Type="http://schemas.openxmlformats.org/officeDocument/2006/relationships/image" Target="../media/image154.png"/><Relationship Id="rId36" Type="http://schemas.openxmlformats.org/officeDocument/2006/relationships/image" Target="../media/image162.png"/><Relationship Id="rId49" Type="http://schemas.openxmlformats.org/officeDocument/2006/relationships/image" Target="../media/image175.png"/><Relationship Id="rId57" Type="http://schemas.openxmlformats.org/officeDocument/2006/relationships/image" Target="../media/image183.png"/><Relationship Id="rId10" Type="http://schemas.openxmlformats.org/officeDocument/2006/relationships/image" Target="../media/image136.png"/><Relationship Id="rId31" Type="http://schemas.openxmlformats.org/officeDocument/2006/relationships/image" Target="../media/image157.png"/><Relationship Id="rId44" Type="http://schemas.openxmlformats.org/officeDocument/2006/relationships/image" Target="../media/image170.png"/><Relationship Id="rId52" Type="http://schemas.openxmlformats.org/officeDocument/2006/relationships/image" Target="../media/image178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5.png"/><Relationship Id="rId18" Type="http://schemas.openxmlformats.org/officeDocument/2006/relationships/image" Target="../media/image200.png"/><Relationship Id="rId26" Type="http://schemas.openxmlformats.org/officeDocument/2006/relationships/image" Target="../media/image208.png"/><Relationship Id="rId39" Type="http://schemas.openxmlformats.org/officeDocument/2006/relationships/image" Target="../media/image221.png"/><Relationship Id="rId21" Type="http://schemas.openxmlformats.org/officeDocument/2006/relationships/image" Target="../media/image203.png"/><Relationship Id="rId34" Type="http://schemas.openxmlformats.org/officeDocument/2006/relationships/image" Target="../media/image216.png"/><Relationship Id="rId42" Type="http://schemas.openxmlformats.org/officeDocument/2006/relationships/image" Target="../media/image224.png"/><Relationship Id="rId7" Type="http://schemas.openxmlformats.org/officeDocument/2006/relationships/image" Target="../media/image189.png"/><Relationship Id="rId2" Type="http://schemas.openxmlformats.org/officeDocument/2006/relationships/image" Target="../media/image184.png"/><Relationship Id="rId16" Type="http://schemas.openxmlformats.org/officeDocument/2006/relationships/image" Target="../media/image198.png"/><Relationship Id="rId20" Type="http://schemas.openxmlformats.org/officeDocument/2006/relationships/image" Target="../media/image202.png"/><Relationship Id="rId29" Type="http://schemas.openxmlformats.org/officeDocument/2006/relationships/image" Target="../media/image211.png"/><Relationship Id="rId41" Type="http://schemas.openxmlformats.org/officeDocument/2006/relationships/image" Target="../media/image2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8.png"/><Relationship Id="rId11" Type="http://schemas.openxmlformats.org/officeDocument/2006/relationships/image" Target="../media/image193.png"/><Relationship Id="rId24" Type="http://schemas.openxmlformats.org/officeDocument/2006/relationships/image" Target="../media/image206.png"/><Relationship Id="rId32" Type="http://schemas.openxmlformats.org/officeDocument/2006/relationships/image" Target="../media/image214.png"/><Relationship Id="rId37" Type="http://schemas.openxmlformats.org/officeDocument/2006/relationships/image" Target="../media/image219.png"/><Relationship Id="rId40" Type="http://schemas.openxmlformats.org/officeDocument/2006/relationships/image" Target="../media/image222.png"/><Relationship Id="rId5" Type="http://schemas.openxmlformats.org/officeDocument/2006/relationships/image" Target="../media/image187.png"/><Relationship Id="rId15" Type="http://schemas.openxmlformats.org/officeDocument/2006/relationships/image" Target="../media/image197.png"/><Relationship Id="rId23" Type="http://schemas.openxmlformats.org/officeDocument/2006/relationships/image" Target="../media/image205.png"/><Relationship Id="rId28" Type="http://schemas.openxmlformats.org/officeDocument/2006/relationships/image" Target="../media/image210.png"/><Relationship Id="rId36" Type="http://schemas.openxmlformats.org/officeDocument/2006/relationships/image" Target="../media/image218.png"/><Relationship Id="rId10" Type="http://schemas.openxmlformats.org/officeDocument/2006/relationships/image" Target="../media/image192.png"/><Relationship Id="rId19" Type="http://schemas.openxmlformats.org/officeDocument/2006/relationships/image" Target="../media/image201.png"/><Relationship Id="rId31" Type="http://schemas.openxmlformats.org/officeDocument/2006/relationships/image" Target="../media/image213.png"/><Relationship Id="rId4" Type="http://schemas.openxmlformats.org/officeDocument/2006/relationships/image" Target="../media/image186.png"/><Relationship Id="rId9" Type="http://schemas.openxmlformats.org/officeDocument/2006/relationships/image" Target="../media/image191.png"/><Relationship Id="rId14" Type="http://schemas.openxmlformats.org/officeDocument/2006/relationships/image" Target="../media/image196.png"/><Relationship Id="rId22" Type="http://schemas.openxmlformats.org/officeDocument/2006/relationships/image" Target="../media/image204.png"/><Relationship Id="rId27" Type="http://schemas.openxmlformats.org/officeDocument/2006/relationships/image" Target="../media/image209.png"/><Relationship Id="rId30" Type="http://schemas.openxmlformats.org/officeDocument/2006/relationships/image" Target="../media/image212.png"/><Relationship Id="rId35" Type="http://schemas.openxmlformats.org/officeDocument/2006/relationships/image" Target="../media/image217.png"/><Relationship Id="rId43" Type="http://schemas.openxmlformats.org/officeDocument/2006/relationships/image" Target="../media/image225.png"/><Relationship Id="rId8" Type="http://schemas.openxmlformats.org/officeDocument/2006/relationships/image" Target="../media/image190.png"/><Relationship Id="rId3" Type="http://schemas.openxmlformats.org/officeDocument/2006/relationships/image" Target="../media/image185.png"/><Relationship Id="rId12" Type="http://schemas.openxmlformats.org/officeDocument/2006/relationships/image" Target="../media/image194.png"/><Relationship Id="rId17" Type="http://schemas.openxmlformats.org/officeDocument/2006/relationships/image" Target="../media/image199.png"/><Relationship Id="rId25" Type="http://schemas.openxmlformats.org/officeDocument/2006/relationships/image" Target="../media/image207.png"/><Relationship Id="rId33" Type="http://schemas.openxmlformats.org/officeDocument/2006/relationships/image" Target="../media/image215.png"/><Relationship Id="rId38" Type="http://schemas.openxmlformats.org/officeDocument/2006/relationships/image" Target="../media/image2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8113" y="0"/>
            <a:ext cx="7476174" cy="881079"/>
          </a:xfrm>
          <a:custGeom>
            <a:avLst/>
            <a:gdLst/>
            <a:ahLst/>
            <a:cxnLst/>
            <a:rect l="l" t="t" r="r" b="b"/>
            <a:pathLst>
              <a:path w="7476174" h="881079">
                <a:moveTo>
                  <a:pt x="0" y="0"/>
                </a:moveTo>
                <a:lnTo>
                  <a:pt x="7476174" y="0"/>
                </a:lnTo>
                <a:lnTo>
                  <a:pt x="7476174" y="881079"/>
                </a:lnTo>
                <a:lnTo>
                  <a:pt x="0" y="881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74632" y="234401"/>
            <a:ext cx="5291219" cy="5638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13"/>
              </a:lnSpc>
            </a:pPr>
            <a:r>
              <a:rPr lang="en-US" sz="431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Guess Who? 人物卡 </a:t>
            </a:r>
          </a:p>
        </p:txBody>
      </p:sp>
      <p:sp>
        <p:nvSpPr>
          <p:cNvPr id="5" name="Freeform 5"/>
          <p:cNvSpPr/>
          <p:nvPr/>
        </p:nvSpPr>
        <p:spPr>
          <a:xfrm>
            <a:off x="148113" y="1000906"/>
            <a:ext cx="1946626" cy="3023864"/>
          </a:xfrm>
          <a:custGeom>
            <a:avLst/>
            <a:gdLst/>
            <a:ahLst/>
            <a:cxnLst/>
            <a:rect l="l" t="t" r="r" b="b"/>
            <a:pathLst>
              <a:path w="1946626" h="3023864">
                <a:moveTo>
                  <a:pt x="0" y="0"/>
                </a:moveTo>
                <a:lnTo>
                  <a:pt x="1946626" y="0"/>
                </a:lnTo>
                <a:lnTo>
                  <a:pt x="1946626" y="3023864"/>
                </a:lnTo>
                <a:lnTo>
                  <a:pt x="0" y="30238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96226" y="1000906"/>
            <a:ext cx="451392" cy="514550"/>
          </a:xfrm>
          <a:custGeom>
            <a:avLst/>
            <a:gdLst/>
            <a:ahLst/>
            <a:cxnLst/>
            <a:rect l="l" t="t" r="r" b="b"/>
            <a:pathLst>
              <a:path w="451392" h="514550">
                <a:moveTo>
                  <a:pt x="0" y="0"/>
                </a:moveTo>
                <a:lnTo>
                  <a:pt x="451391" y="0"/>
                </a:lnTo>
                <a:lnTo>
                  <a:pt x="451391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92452" y="1000906"/>
            <a:ext cx="1206062" cy="1515456"/>
          </a:xfrm>
          <a:custGeom>
            <a:avLst/>
            <a:gdLst/>
            <a:ahLst/>
            <a:cxnLst/>
            <a:rect l="l" t="t" r="r" b="b"/>
            <a:pathLst>
              <a:path w="1206062" h="1515456">
                <a:moveTo>
                  <a:pt x="0" y="0"/>
                </a:moveTo>
                <a:lnTo>
                  <a:pt x="1206062" y="0"/>
                </a:lnTo>
                <a:lnTo>
                  <a:pt x="1206062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96226" y="2382438"/>
            <a:ext cx="1650401" cy="387675"/>
          </a:xfrm>
          <a:custGeom>
            <a:avLst/>
            <a:gdLst/>
            <a:ahLst/>
            <a:cxnLst/>
            <a:rect l="l" t="t" r="r" b="b"/>
            <a:pathLst>
              <a:path w="1650401" h="387675">
                <a:moveTo>
                  <a:pt x="0" y="0"/>
                </a:moveTo>
                <a:lnTo>
                  <a:pt x="1650400" y="0"/>
                </a:lnTo>
                <a:lnTo>
                  <a:pt x="1650400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91173" y="2484884"/>
            <a:ext cx="942771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1641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Michael</a:t>
            </a:r>
          </a:p>
        </p:txBody>
      </p:sp>
      <p:sp>
        <p:nvSpPr>
          <p:cNvPr id="10" name="Freeform 10"/>
          <p:cNvSpPr/>
          <p:nvPr/>
        </p:nvSpPr>
        <p:spPr>
          <a:xfrm>
            <a:off x="296226" y="2763064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1" y="0"/>
                </a:lnTo>
                <a:lnTo>
                  <a:pt x="451391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96226" y="3517268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59330" y="3683137"/>
            <a:ext cx="59566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5月10日</a:t>
            </a:r>
          </a:p>
        </p:txBody>
      </p:sp>
      <p:sp>
        <p:nvSpPr>
          <p:cNvPr id="13" name="Freeform 13"/>
          <p:cNvSpPr/>
          <p:nvPr/>
        </p:nvSpPr>
        <p:spPr>
          <a:xfrm>
            <a:off x="2087686" y="1000906"/>
            <a:ext cx="1798514" cy="3023864"/>
          </a:xfrm>
          <a:custGeom>
            <a:avLst/>
            <a:gdLst/>
            <a:ahLst/>
            <a:cxnLst/>
            <a:rect l="l" t="t" r="r" b="b"/>
            <a:pathLst>
              <a:path w="1798514" h="3023864">
                <a:moveTo>
                  <a:pt x="0" y="0"/>
                </a:moveTo>
                <a:lnTo>
                  <a:pt x="1798514" y="0"/>
                </a:lnTo>
                <a:lnTo>
                  <a:pt x="1798514" y="3023864"/>
                </a:lnTo>
                <a:lnTo>
                  <a:pt x="0" y="3023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087686" y="1000906"/>
            <a:ext cx="458445" cy="514550"/>
          </a:xfrm>
          <a:custGeom>
            <a:avLst/>
            <a:gdLst/>
            <a:ahLst/>
            <a:cxnLst/>
            <a:rect l="l" t="t" r="r" b="b"/>
            <a:pathLst>
              <a:path w="458445" h="514550">
                <a:moveTo>
                  <a:pt x="0" y="0"/>
                </a:moveTo>
                <a:lnTo>
                  <a:pt x="458445" y="0"/>
                </a:lnTo>
                <a:lnTo>
                  <a:pt x="458445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390965" y="1127781"/>
            <a:ext cx="1199009" cy="1388581"/>
          </a:xfrm>
          <a:custGeom>
            <a:avLst/>
            <a:gdLst/>
            <a:ahLst/>
            <a:cxnLst/>
            <a:rect l="l" t="t" r="r" b="b"/>
            <a:pathLst>
              <a:path w="1199009" h="1388581">
                <a:moveTo>
                  <a:pt x="0" y="0"/>
                </a:moveTo>
                <a:lnTo>
                  <a:pt x="1199009" y="0"/>
                </a:lnTo>
                <a:lnTo>
                  <a:pt x="1199009" y="1388581"/>
                </a:lnTo>
                <a:lnTo>
                  <a:pt x="0" y="138858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087686" y="2382438"/>
            <a:ext cx="1650401" cy="387675"/>
          </a:xfrm>
          <a:custGeom>
            <a:avLst/>
            <a:gdLst/>
            <a:ahLst/>
            <a:cxnLst/>
            <a:rect l="l" t="t" r="r" b="b"/>
            <a:pathLst>
              <a:path w="1650401" h="387675">
                <a:moveTo>
                  <a:pt x="0" y="0"/>
                </a:moveTo>
                <a:lnTo>
                  <a:pt x="1650401" y="0"/>
                </a:lnTo>
                <a:lnTo>
                  <a:pt x="165040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693276" y="2484884"/>
            <a:ext cx="627418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1641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Anna</a:t>
            </a:r>
          </a:p>
        </p:txBody>
      </p:sp>
      <p:sp>
        <p:nvSpPr>
          <p:cNvPr id="18" name="Freeform 18"/>
          <p:cNvSpPr/>
          <p:nvPr/>
        </p:nvSpPr>
        <p:spPr>
          <a:xfrm>
            <a:off x="2087686" y="2763064"/>
            <a:ext cx="458445" cy="260799"/>
          </a:xfrm>
          <a:custGeom>
            <a:avLst/>
            <a:gdLst/>
            <a:ahLst/>
            <a:cxnLst/>
            <a:rect l="l" t="t" r="r" b="b"/>
            <a:pathLst>
              <a:path w="458445" h="260799">
                <a:moveTo>
                  <a:pt x="0" y="0"/>
                </a:moveTo>
                <a:lnTo>
                  <a:pt x="458445" y="0"/>
                </a:lnTo>
                <a:lnTo>
                  <a:pt x="458445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2235799" y="3517268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2" y="0"/>
                </a:lnTo>
                <a:lnTo>
                  <a:pt x="31033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669601" y="3683137"/>
            <a:ext cx="59566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8月15日</a:t>
            </a:r>
          </a:p>
        </p:txBody>
      </p:sp>
      <p:sp>
        <p:nvSpPr>
          <p:cNvPr id="21" name="Freeform 21"/>
          <p:cNvSpPr/>
          <p:nvPr/>
        </p:nvSpPr>
        <p:spPr>
          <a:xfrm>
            <a:off x="3886200" y="1000906"/>
            <a:ext cx="1798514" cy="3023864"/>
          </a:xfrm>
          <a:custGeom>
            <a:avLst/>
            <a:gdLst/>
            <a:ahLst/>
            <a:cxnLst/>
            <a:rect l="l" t="t" r="r" b="b"/>
            <a:pathLst>
              <a:path w="1798514" h="3023864">
                <a:moveTo>
                  <a:pt x="0" y="0"/>
                </a:moveTo>
                <a:lnTo>
                  <a:pt x="1798514" y="0"/>
                </a:lnTo>
                <a:lnTo>
                  <a:pt x="1798514" y="3023864"/>
                </a:lnTo>
                <a:lnTo>
                  <a:pt x="0" y="302386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3886200" y="1000906"/>
            <a:ext cx="451392" cy="514550"/>
          </a:xfrm>
          <a:custGeom>
            <a:avLst/>
            <a:gdLst/>
            <a:ahLst/>
            <a:cxnLst/>
            <a:rect l="l" t="t" r="r" b="b"/>
            <a:pathLst>
              <a:path w="451392" h="514550">
                <a:moveTo>
                  <a:pt x="0" y="0"/>
                </a:moveTo>
                <a:lnTo>
                  <a:pt x="451392" y="0"/>
                </a:lnTo>
                <a:lnTo>
                  <a:pt x="451392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031895" y="1159189"/>
            <a:ext cx="137534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</a:t>
            </a:r>
          </a:p>
        </p:txBody>
      </p:sp>
      <p:sp>
        <p:nvSpPr>
          <p:cNvPr id="24" name="Freeform 24"/>
          <p:cNvSpPr/>
          <p:nvPr/>
        </p:nvSpPr>
        <p:spPr>
          <a:xfrm>
            <a:off x="4182426" y="1127781"/>
            <a:ext cx="1199009" cy="1388581"/>
          </a:xfrm>
          <a:custGeom>
            <a:avLst/>
            <a:gdLst/>
            <a:ahLst/>
            <a:cxnLst/>
            <a:rect l="l" t="t" r="r" b="b"/>
            <a:pathLst>
              <a:path w="1199009" h="1388581">
                <a:moveTo>
                  <a:pt x="0" y="0"/>
                </a:moveTo>
                <a:lnTo>
                  <a:pt x="1199009" y="0"/>
                </a:lnTo>
                <a:lnTo>
                  <a:pt x="1199009" y="1388581"/>
                </a:lnTo>
                <a:lnTo>
                  <a:pt x="0" y="1388581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034313" y="2382438"/>
            <a:ext cx="1502288" cy="387675"/>
          </a:xfrm>
          <a:custGeom>
            <a:avLst/>
            <a:gdLst/>
            <a:ahLst/>
            <a:cxnLst/>
            <a:rect l="l" t="t" r="r" b="b"/>
            <a:pathLst>
              <a:path w="1502288" h="387675">
                <a:moveTo>
                  <a:pt x="0" y="0"/>
                </a:moveTo>
                <a:lnTo>
                  <a:pt x="1502288" y="0"/>
                </a:lnTo>
                <a:lnTo>
                  <a:pt x="1502288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4451590" y="2484884"/>
            <a:ext cx="685790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1641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David</a:t>
            </a:r>
          </a:p>
        </p:txBody>
      </p:sp>
      <p:sp>
        <p:nvSpPr>
          <p:cNvPr id="27" name="Freeform 27"/>
          <p:cNvSpPr/>
          <p:nvPr/>
        </p:nvSpPr>
        <p:spPr>
          <a:xfrm>
            <a:off x="4034313" y="2763064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2" y="0"/>
                </a:lnTo>
                <a:lnTo>
                  <a:pt x="451392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4034313" y="3517268"/>
            <a:ext cx="303279" cy="380626"/>
          </a:xfrm>
          <a:custGeom>
            <a:avLst/>
            <a:gdLst/>
            <a:ahLst/>
            <a:cxnLst/>
            <a:rect l="l" t="t" r="r" b="b"/>
            <a:pathLst>
              <a:path w="303279" h="380626">
                <a:moveTo>
                  <a:pt x="0" y="0"/>
                </a:moveTo>
                <a:lnTo>
                  <a:pt x="303279" y="0"/>
                </a:lnTo>
                <a:lnTo>
                  <a:pt x="303279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4468487" y="3683137"/>
            <a:ext cx="59566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3月20日</a:t>
            </a:r>
          </a:p>
        </p:txBody>
      </p:sp>
      <p:sp>
        <p:nvSpPr>
          <p:cNvPr id="30" name="Freeform 30"/>
          <p:cNvSpPr/>
          <p:nvPr/>
        </p:nvSpPr>
        <p:spPr>
          <a:xfrm>
            <a:off x="5677661" y="1000906"/>
            <a:ext cx="1798514" cy="3023864"/>
          </a:xfrm>
          <a:custGeom>
            <a:avLst/>
            <a:gdLst/>
            <a:ahLst/>
            <a:cxnLst/>
            <a:rect l="l" t="t" r="r" b="b"/>
            <a:pathLst>
              <a:path w="1798514" h="3023864">
                <a:moveTo>
                  <a:pt x="0" y="0"/>
                </a:moveTo>
                <a:lnTo>
                  <a:pt x="1798513" y="0"/>
                </a:lnTo>
                <a:lnTo>
                  <a:pt x="1798513" y="3023864"/>
                </a:lnTo>
                <a:lnTo>
                  <a:pt x="0" y="3023864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5677661" y="1000906"/>
            <a:ext cx="451392" cy="514550"/>
          </a:xfrm>
          <a:custGeom>
            <a:avLst/>
            <a:gdLst/>
            <a:ahLst/>
            <a:cxnLst/>
            <a:rect l="l" t="t" r="r" b="b"/>
            <a:pathLst>
              <a:path w="451392" h="514550">
                <a:moveTo>
                  <a:pt x="0" y="0"/>
                </a:moveTo>
                <a:lnTo>
                  <a:pt x="451391" y="0"/>
                </a:lnTo>
                <a:lnTo>
                  <a:pt x="451391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5853551" y="1159189"/>
            <a:ext cx="137534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38"/>
              </a:lnSpc>
              <a:spcBef>
                <a:spcPct val="0"/>
              </a:spcBef>
            </a:pPr>
            <a:r>
              <a:rPr lang="en-US" sz="1838" b="1" u="none" strike="noStrik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</a:t>
            </a:r>
          </a:p>
        </p:txBody>
      </p:sp>
      <p:sp>
        <p:nvSpPr>
          <p:cNvPr id="33" name="Freeform 33"/>
          <p:cNvSpPr/>
          <p:nvPr/>
        </p:nvSpPr>
        <p:spPr>
          <a:xfrm>
            <a:off x="5973886" y="1000906"/>
            <a:ext cx="1206062" cy="1515456"/>
          </a:xfrm>
          <a:custGeom>
            <a:avLst/>
            <a:gdLst/>
            <a:ahLst/>
            <a:cxnLst/>
            <a:rect l="l" t="t" r="r" b="b"/>
            <a:pathLst>
              <a:path w="1206062" h="1515456">
                <a:moveTo>
                  <a:pt x="0" y="0"/>
                </a:moveTo>
                <a:lnTo>
                  <a:pt x="1206062" y="0"/>
                </a:lnTo>
                <a:lnTo>
                  <a:pt x="1206062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5825774" y="2382438"/>
            <a:ext cx="1502288" cy="387675"/>
          </a:xfrm>
          <a:custGeom>
            <a:avLst/>
            <a:gdLst/>
            <a:ahLst/>
            <a:cxnLst/>
            <a:rect l="l" t="t" r="r" b="b"/>
            <a:pathLst>
              <a:path w="1502288" h="387675">
                <a:moveTo>
                  <a:pt x="0" y="0"/>
                </a:moveTo>
                <a:lnTo>
                  <a:pt x="1502287" y="0"/>
                </a:lnTo>
                <a:lnTo>
                  <a:pt x="1502287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6254711" y="2484884"/>
            <a:ext cx="654549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16416D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Emily</a:t>
            </a:r>
          </a:p>
        </p:txBody>
      </p:sp>
      <p:sp>
        <p:nvSpPr>
          <p:cNvPr id="36" name="Freeform 36"/>
          <p:cNvSpPr/>
          <p:nvPr/>
        </p:nvSpPr>
        <p:spPr>
          <a:xfrm>
            <a:off x="5825774" y="2763064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5825774" y="3517268"/>
            <a:ext cx="303279" cy="380626"/>
          </a:xfrm>
          <a:custGeom>
            <a:avLst/>
            <a:gdLst/>
            <a:ahLst/>
            <a:cxnLst/>
            <a:rect l="l" t="t" r="r" b="b"/>
            <a:pathLst>
              <a:path w="303279" h="380626">
                <a:moveTo>
                  <a:pt x="0" y="0"/>
                </a:moveTo>
                <a:lnTo>
                  <a:pt x="303278" y="0"/>
                </a:lnTo>
                <a:lnTo>
                  <a:pt x="303278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6255987" y="3683137"/>
            <a:ext cx="59566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5月20日</a:t>
            </a:r>
          </a:p>
        </p:txBody>
      </p:sp>
      <p:sp>
        <p:nvSpPr>
          <p:cNvPr id="39" name="Freeform 39"/>
          <p:cNvSpPr/>
          <p:nvPr/>
        </p:nvSpPr>
        <p:spPr>
          <a:xfrm>
            <a:off x="148113" y="3890846"/>
            <a:ext cx="1946626" cy="3150739"/>
          </a:xfrm>
          <a:custGeom>
            <a:avLst/>
            <a:gdLst/>
            <a:ahLst/>
            <a:cxnLst/>
            <a:rect l="l" t="t" r="r" b="b"/>
            <a:pathLst>
              <a:path w="1946626" h="3150739">
                <a:moveTo>
                  <a:pt x="0" y="0"/>
                </a:moveTo>
                <a:lnTo>
                  <a:pt x="1946626" y="0"/>
                </a:lnTo>
                <a:lnTo>
                  <a:pt x="1946626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296226" y="4017721"/>
            <a:ext cx="451392" cy="514550"/>
          </a:xfrm>
          <a:custGeom>
            <a:avLst/>
            <a:gdLst/>
            <a:ahLst/>
            <a:cxnLst/>
            <a:rect l="l" t="t" r="r" b="b"/>
            <a:pathLst>
              <a:path w="451392" h="514550">
                <a:moveTo>
                  <a:pt x="0" y="0"/>
                </a:moveTo>
                <a:lnTo>
                  <a:pt x="451391" y="0"/>
                </a:lnTo>
                <a:lnTo>
                  <a:pt x="451391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444339" y="4017721"/>
            <a:ext cx="1354175" cy="1515456"/>
          </a:xfrm>
          <a:custGeom>
            <a:avLst/>
            <a:gdLst/>
            <a:ahLst/>
            <a:cxnLst/>
            <a:rect l="l" t="t" r="r" b="b"/>
            <a:pathLst>
              <a:path w="1354175" h="1515456">
                <a:moveTo>
                  <a:pt x="0" y="0"/>
                </a:moveTo>
                <a:lnTo>
                  <a:pt x="1354175" y="0"/>
                </a:lnTo>
                <a:lnTo>
                  <a:pt x="1354175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296226" y="5406302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0" y="0"/>
                </a:lnTo>
                <a:lnTo>
                  <a:pt x="1650400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791244" y="5407974"/>
            <a:ext cx="739212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1741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Emma</a:t>
            </a:r>
          </a:p>
        </p:txBody>
      </p:sp>
      <p:sp>
        <p:nvSpPr>
          <p:cNvPr id="44" name="Freeform 44"/>
          <p:cNvSpPr/>
          <p:nvPr/>
        </p:nvSpPr>
        <p:spPr>
          <a:xfrm>
            <a:off x="296226" y="5779879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1" y="0"/>
                </a:lnTo>
                <a:lnTo>
                  <a:pt x="451391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296226" y="6534083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2087686" y="3890846"/>
            <a:ext cx="1798514" cy="3150739"/>
          </a:xfrm>
          <a:custGeom>
            <a:avLst/>
            <a:gdLst/>
            <a:ahLst/>
            <a:cxnLst/>
            <a:rect l="l" t="t" r="r" b="b"/>
            <a:pathLst>
              <a:path w="1798514" h="3150739">
                <a:moveTo>
                  <a:pt x="0" y="0"/>
                </a:moveTo>
                <a:lnTo>
                  <a:pt x="1798514" y="0"/>
                </a:lnTo>
                <a:lnTo>
                  <a:pt x="1798514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2087686" y="4017721"/>
            <a:ext cx="458445" cy="514550"/>
          </a:xfrm>
          <a:custGeom>
            <a:avLst/>
            <a:gdLst/>
            <a:ahLst/>
            <a:cxnLst/>
            <a:rect l="l" t="t" r="r" b="b"/>
            <a:pathLst>
              <a:path w="458445" h="514550">
                <a:moveTo>
                  <a:pt x="0" y="0"/>
                </a:moveTo>
                <a:lnTo>
                  <a:pt x="458445" y="0"/>
                </a:lnTo>
                <a:lnTo>
                  <a:pt x="458445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2390965" y="4017721"/>
            <a:ext cx="1199009" cy="1515456"/>
          </a:xfrm>
          <a:custGeom>
            <a:avLst/>
            <a:gdLst/>
            <a:ahLst/>
            <a:cxnLst/>
            <a:rect l="l" t="t" r="r" b="b"/>
            <a:pathLst>
              <a:path w="1199009" h="1515456">
                <a:moveTo>
                  <a:pt x="0" y="0"/>
                </a:moveTo>
                <a:lnTo>
                  <a:pt x="1199009" y="0"/>
                </a:lnTo>
                <a:lnTo>
                  <a:pt x="1199009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2087686" y="5406302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1" y="0"/>
                </a:lnTo>
                <a:lnTo>
                  <a:pt x="165040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2087686" y="5779879"/>
            <a:ext cx="458445" cy="260799"/>
          </a:xfrm>
          <a:custGeom>
            <a:avLst/>
            <a:gdLst/>
            <a:ahLst/>
            <a:cxnLst/>
            <a:rect l="l" t="t" r="r" b="b"/>
            <a:pathLst>
              <a:path w="458445" h="260799">
                <a:moveTo>
                  <a:pt x="0" y="0"/>
                </a:moveTo>
                <a:lnTo>
                  <a:pt x="458445" y="0"/>
                </a:lnTo>
                <a:lnTo>
                  <a:pt x="458445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2235799" y="6534083"/>
            <a:ext cx="310332" cy="387675"/>
          </a:xfrm>
          <a:custGeom>
            <a:avLst/>
            <a:gdLst/>
            <a:ahLst/>
            <a:cxnLst/>
            <a:rect l="l" t="t" r="r" b="b"/>
            <a:pathLst>
              <a:path w="310332" h="387675">
                <a:moveTo>
                  <a:pt x="0" y="0"/>
                </a:moveTo>
                <a:lnTo>
                  <a:pt x="310332" y="0"/>
                </a:lnTo>
                <a:lnTo>
                  <a:pt x="31033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3886200" y="3890846"/>
            <a:ext cx="1798514" cy="3150739"/>
          </a:xfrm>
          <a:custGeom>
            <a:avLst/>
            <a:gdLst/>
            <a:ahLst/>
            <a:cxnLst/>
            <a:rect l="l" t="t" r="r" b="b"/>
            <a:pathLst>
              <a:path w="1798514" h="3150739">
                <a:moveTo>
                  <a:pt x="0" y="0"/>
                </a:moveTo>
                <a:lnTo>
                  <a:pt x="1798514" y="0"/>
                </a:lnTo>
                <a:lnTo>
                  <a:pt x="1798514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3886200" y="4017721"/>
            <a:ext cx="451392" cy="514550"/>
          </a:xfrm>
          <a:custGeom>
            <a:avLst/>
            <a:gdLst/>
            <a:ahLst/>
            <a:cxnLst/>
            <a:rect l="l" t="t" r="r" b="b"/>
            <a:pathLst>
              <a:path w="451392" h="514550">
                <a:moveTo>
                  <a:pt x="0" y="0"/>
                </a:moveTo>
                <a:lnTo>
                  <a:pt x="451392" y="0"/>
                </a:lnTo>
                <a:lnTo>
                  <a:pt x="451392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</p:sp>
      <p:sp>
        <p:nvSpPr>
          <p:cNvPr id="54" name="TextBox 54"/>
          <p:cNvSpPr txBox="1"/>
          <p:nvPr/>
        </p:nvSpPr>
        <p:spPr>
          <a:xfrm>
            <a:off x="4033327" y="4082279"/>
            <a:ext cx="135126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</p:txBody>
      </p:sp>
      <p:sp>
        <p:nvSpPr>
          <p:cNvPr id="55" name="Freeform 55"/>
          <p:cNvSpPr/>
          <p:nvPr/>
        </p:nvSpPr>
        <p:spPr>
          <a:xfrm>
            <a:off x="4034313" y="4017721"/>
            <a:ext cx="1502288" cy="1515456"/>
          </a:xfrm>
          <a:custGeom>
            <a:avLst/>
            <a:gdLst/>
            <a:ahLst/>
            <a:cxnLst/>
            <a:rect l="l" t="t" r="r" b="b"/>
            <a:pathLst>
              <a:path w="1502288" h="1515456">
                <a:moveTo>
                  <a:pt x="0" y="0"/>
                </a:moveTo>
                <a:lnTo>
                  <a:pt x="1502288" y="0"/>
                </a:lnTo>
                <a:lnTo>
                  <a:pt x="1502288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4034313" y="5406302"/>
            <a:ext cx="1502288" cy="380626"/>
          </a:xfrm>
          <a:custGeom>
            <a:avLst/>
            <a:gdLst/>
            <a:ahLst/>
            <a:cxnLst/>
            <a:rect l="l" t="t" r="r" b="b"/>
            <a:pathLst>
              <a:path w="1502288" h="380626">
                <a:moveTo>
                  <a:pt x="0" y="0"/>
                </a:moveTo>
                <a:lnTo>
                  <a:pt x="1502288" y="0"/>
                </a:lnTo>
                <a:lnTo>
                  <a:pt x="1502288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4034313" y="5779879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2" y="0"/>
                </a:lnTo>
                <a:lnTo>
                  <a:pt x="451392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4034313" y="6534083"/>
            <a:ext cx="303279" cy="387675"/>
          </a:xfrm>
          <a:custGeom>
            <a:avLst/>
            <a:gdLst/>
            <a:ahLst/>
            <a:cxnLst/>
            <a:rect l="l" t="t" r="r" b="b"/>
            <a:pathLst>
              <a:path w="303279" h="387675">
                <a:moveTo>
                  <a:pt x="0" y="0"/>
                </a:moveTo>
                <a:lnTo>
                  <a:pt x="303279" y="0"/>
                </a:lnTo>
                <a:lnTo>
                  <a:pt x="303279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45"/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5677661" y="3890846"/>
            <a:ext cx="1798514" cy="3150739"/>
          </a:xfrm>
          <a:custGeom>
            <a:avLst/>
            <a:gdLst/>
            <a:ahLst/>
            <a:cxnLst/>
            <a:rect l="l" t="t" r="r" b="b"/>
            <a:pathLst>
              <a:path w="1798514" h="3150739">
                <a:moveTo>
                  <a:pt x="0" y="0"/>
                </a:moveTo>
                <a:lnTo>
                  <a:pt x="1798513" y="0"/>
                </a:lnTo>
                <a:lnTo>
                  <a:pt x="1798513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46"/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5677661" y="4017721"/>
            <a:ext cx="451392" cy="514550"/>
          </a:xfrm>
          <a:custGeom>
            <a:avLst/>
            <a:gdLst/>
            <a:ahLst/>
            <a:cxnLst/>
            <a:rect l="l" t="t" r="r" b="b"/>
            <a:pathLst>
              <a:path w="451392" h="514550">
                <a:moveTo>
                  <a:pt x="0" y="0"/>
                </a:moveTo>
                <a:lnTo>
                  <a:pt x="451391" y="0"/>
                </a:lnTo>
                <a:lnTo>
                  <a:pt x="451391" y="514550"/>
                </a:lnTo>
                <a:lnTo>
                  <a:pt x="0" y="514550"/>
                </a:lnTo>
                <a:lnTo>
                  <a:pt x="0" y="0"/>
                </a:lnTo>
                <a:close/>
              </a:path>
            </a:pathLst>
          </a:custGeom>
          <a:blipFill>
            <a:blip r:embed="rId47"/>
            <a:stretch>
              <a:fillRect/>
            </a:stretch>
          </a:blipFill>
        </p:spPr>
      </p:sp>
      <p:sp>
        <p:nvSpPr>
          <p:cNvPr id="61" name="TextBox 61"/>
          <p:cNvSpPr txBox="1"/>
          <p:nvPr/>
        </p:nvSpPr>
        <p:spPr>
          <a:xfrm>
            <a:off x="5843598" y="4082279"/>
            <a:ext cx="135126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sp>
        <p:nvSpPr>
          <p:cNvPr id="62" name="Freeform 62"/>
          <p:cNvSpPr/>
          <p:nvPr/>
        </p:nvSpPr>
        <p:spPr>
          <a:xfrm>
            <a:off x="5973886" y="4017721"/>
            <a:ext cx="1206062" cy="1515456"/>
          </a:xfrm>
          <a:custGeom>
            <a:avLst/>
            <a:gdLst/>
            <a:ahLst/>
            <a:cxnLst/>
            <a:rect l="l" t="t" r="r" b="b"/>
            <a:pathLst>
              <a:path w="1206062" h="1515456">
                <a:moveTo>
                  <a:pt x="0" y="0"/>
                </a:moveTo>
                <a:lnTo>
                  <a:pt x="1206062" y="0"/>
                </a:lnTo>
                <a:lnTo>
                  <a:pt x="1206062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48"/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5825774" y="5406302"/>
            <a:ext cx="1502288" cy="380626"/>
          </a:xfrm>
          <a:custGeom>
            <a:avLst/>
            <a:gdLst/>
            <a:ahLst/>
            <a:cxnLst/>
            <a:rect l="l" t="t" r="r" b="b"/>
            <a:pathLst>
              <a:path w="1502288" h="380626">
                <a:moveTo>
                  <a:pt x="0" y="0"/>
                </a:moveTo>
                <a:lnTo>
                  <a:pt x="1502287" y="0"/>
                </a:lnTo>
                <a:lnTo>
                  <a:pt x="1502287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49"/>
            <a:stretch>
              <a:fillRect/>
            </a:stretch>
          </a:blipFill>
        </p:spPr>
      </p:sp>
      <p:sp>
        <p:nvSpPr>
          <p:cNvPr id="64" name="TextBox 64"/>
          <p:cNvSpPr txBox="1"/>
          <p:nvPr/>
        </p:nvSpPr>
        <p:spPr>
          <a:xfrm>
            <a:off x="6363626" y="5407974"/>
            <a:ext cx="433303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1741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Eric</a:t>
            </a:r>
          </a:p>
        </p:txBody>
      </p:sp>
      <p:sp>
        <p:nvSpPr>
          <p:cNvPr id="65" name="Freeform 65"/>
          <p:cNvSpPr/>
          <p:nvPr/>
        </p:nvSpPr>
        <p:spPr>
          <a:xfrm>
            <a:off x="5825774" y="5779879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50"/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5825774" y="6534083"/>
            <a:ext cx="303279" cy="387675"/>
          </a:xfrm>
          <a:custGeom>
            <a:avLst/>
            <a:gdLst/>
            <a:ahLst/>
            <a:cxnLst/>
            <a:rect l="l" t="t" r="r" b="b"/>
            <a:pathLst>
              <a:path w="303279" h="387675">
                <a:moveTo>
                  <a:pt x="0" y="0"/>
                </a:moveTo>
                <a:lnTo>
                  <a:pt x="303278" y="0"/>
                </a:lnTo>
                <a:lnTo>
                  <a:pt x="303278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51"/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148113" y="6914709"/>
            <a:ext cx="1946626" cy="3023864"/>
          </a:xfrm>
          <a:custGeom>
            <a:avLst/>
            <a:gdLst/>
            <a:ahLst/>
            <a:cxnLst/>
            <a:rect l="l" t="t" r="r" b="b"/>
            <a:pathLst>
              <a:path w="1946626" h="3023864">
                <a:moveTo>
                  <a:pt x="0" y="0"/>
                </a:moveTo>
                <a:lnTo>
                  <a:pt x="1946626" y="0"/>
                </a:lnTo>
                <a:lnTo>
                  <a:pt x="1946626" y="3023864"/>
                </a:lnTo>
                <a:lnTo>
                  <a:pt x="0" y="3023864"/>
                </a:lnTo>
                <a:lnTo>
                  <a:pt x="0" y="0"/>
                </a:lnTo>
                <a:close/>
              </a:path>
            </a:pathLst>
          </a:custGeom>
          <a:blipFill>
            <a:blip r:embed="rId52"/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>
            <a:off x="296226" y="7034536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53"/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592452" y="7034536"/>
            <a:ext cx="1206062" cy="1395629"/>
          </a:xfrm>
          <a:custGeom>
            <a:avLst/>
            <a:gdLst/>
            <a:ahLst/>
            <a:cxnLst/>
            <a:rect l="l" t="t" r="r" b="b"/>
            <a:pathLst>
              <a:path w="1206062" h="1395629">
                <a:moveTo>
                  <a:pt x="0" y="0"/>
                </a:moveTo>
                <a:lnTo>
                  <a:pt x="1206062" y="0"/>
                </a:lnTo>
                <a:lnTo>
                  <a:pt x="1206062" y="1395630"/>
                </a:lnTo>
                <a:lnTo>
                  <a:pt x="0" y="1395630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296226" y="8296242"/>
            <a:ext cx="1650401" cy="507502"/>
          </a:xfrm>
          <a:custGeom>
            <a:avLst/>
            <a:gdLst/>
            <a:ahLst/>
            <a:cxnLst/>
            <a:rect l="l" t="t" r="r" b="b"/>
            <a:pathLst>
              <a:path w="1650401" h="507502">
                <a:moveTo>
                  <a:pt x="0" y="0"/>
                </a:moveTo>
                <a:lnTo>
                  <a:pt x="1650400" y="0"/>
                </a:lnTo>
                <a:lnTo>
                  <a:pt x="1650400" y="507501"/>
                </a:lnTo>
                <a:lnTo>
                  <a:pt x="0" y="507501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857192" y="8398154"/>
            <a:ext cx="607317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1741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Mary</a:t>
            </a:r>
          </a:p>
        </p:txBody>
      </p:sp>
      <p:sp>
        <p:nvSpPr>
          <p:cNvPr id="72" name="Freeform 72"/>
          <p:cNvSpPr/>
          <p:nvPr/>
        </p:nvSpPr>
        <p:spPr>
          <a:xfrm>
            <a:off x="296226" y="8669819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56"/>
            <a:stretch>
              <a:fillRect/>
            </a:stretch>
          </a:blipFill>
        </p:spPr>
      </p:sp>
      <p:sp>
        <p:nvSpPr>
          <p:cNvPr id="73" name="TextBox 73"/>
          <p:cNvSpPr txBox="1"/>
          <p:nvPr/>
        </p:nvSpPr>
        <p:spPr>
          <a:xfrm>
            <a:off x="434124" y="1159189"/>
            <a:ext cx="137534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2244395" y="1159189"/>
            <a:ext cx="137534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862080" y="2828800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中国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2672351" y="2828800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美国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4471237" y="2828800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英国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6258737" y="2828800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中国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861850" y="3108669"/>
            <a:ext cx="343665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12岁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2672121" y="3108669"/>
            <a:ext cx="343665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 dirty="0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13岁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4471007" y="3108669"/>
            <a:ext cx="343665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14岁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6258507" y="3108669"/>
            <a:ext cx="343665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13岁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862080" y="3403268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北京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2672351" y="3403268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 dirty="0" err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上海</a:t>
            </a:r>
            <a:endParaRPr lang="en-US" sz="1225" b="1" dirty="0">
              <a:solidFill>
                <a:srgbClr val="1E1E1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5" name="TextBox 85"/>
          <p:cNvSpPr txBox="1"/>
          <p:nvPr/>
        </p:nvSpPr>
        <p:spPr>
          <a:xfrm>
            <a:off x="4471237" y="3403268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北京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6258737" y="3403268"/>
            <a:ext cx="320650" cy="1498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25"/>
              </a:lnSpc>
            </a:pPr>
            <a:r>
              <a:rPr lang="en-US" sz="1225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西安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434124" y="4149369"/>
            <a:ext cx="137534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2244395" y="4149369"/>
            <a:ext cx="137534" cy="234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8"/>
              </a:lnSpc>
            </a:pPr>
            <a:r>
              <a:rPr lang="en-US" sz="1838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2675117" y="5407974"/>
            <a:ext cx="637550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1741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Peter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4563914" y="5407974"/>
            <a:ext cx="412186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17416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Lily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873379" y="5761620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法国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2682004" y="5761620"/>
            <a:ext cx="493909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俄罗斯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4471150" y="5761620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美国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6258651" y="5761620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中国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873143" y="6041489"/>
            <a:ext cx="352907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12岁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2683414" y="6041489"/>
            <a:ext cx="352907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14岁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4470914" y="6041489"/>
            <a:ext cx="352907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12岁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6258414" y="6041489"/>
            <a:ext cx="352907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14岁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873379" y="6321358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香港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2683650" y="6321358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上海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4471150" y="6321358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北京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258651" y="6321358"/>
            <a:ext cx="329273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香港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870555" y="6601227"/>
            <a:ext cx="611679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8月10日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2680826" y="6601227"/>
            <a:ext cx="611679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3月15日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4468326" y="6601227"/>
            <a:ext cx="611679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3月10日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6255827" y="6601227"/>
            <a:ext cx="611679" cy="212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3"/>
              </a:lnSpc>
            </a:pPr>
            <a:r>
              <a:rPr lang="en-US" sz="1266" b="1">
                <a:solidFill>
                  <a:srgbClr val="1E1E1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8月20日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424170" y="7072459"/>
            <a:ext cx="135126" cy="29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33"/>
              </a:lnSpc>
            </a:pPr>
            <a:r>
              <a:rPr lang="en-US" sz="1809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</a:t>
            </a:r>
          </a:p>
        </p:txBody>
      </p:sp>
      <p:grpSp>
        <p:nvGrpSpPr>
          <p:cNvPr id="108" name="Group 108"/>
          <p:cNvGrpSpPr/>
          <p:nvPr/>
        </p:nvGrpSpPr>
        <p:grpSpPr>
          <a:xfrm>
            <a:off x="819150" y="8705850"/>
            <a:ext cx="952500" cy="1181100"/>
            <a:chOff x="0" y="0"/>
            <a:chExt cx="1270000" cy="1574800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1270000" cy="1574800"/>
            </a:xfrm>
            <a:custGeom>
              <a:avLst/>
              <a:gdLst/>
              <a:ahLst/>
              <a:cxnLst/>
              <a:rect l="l" t="t" r="r" b="b"/>
              <a:pathLst>
                <a:path w="1270000" h="1574800">
                  <a:moveTo>
                    <a:pt x="0" y="0"/>
                  </a:moveTo>
                  <a:lnTo>
                    <a:pt x="1270000" y="0"/>
                  </a:lnTo>
                  <a:lnTo>
                    <a:pt x="1270000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0" name="TextBox 110"/>
            <p:cNvSpPr txBox="1"/>
            <p:nvPr/>
          </p:nvSpPr>
          <p:spPr>
            <a:xfrm>
              <a:off x="0" y="-38100"/>
              <a:ext cx="1270000" cy="1612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2628900" y="8705850"/>
            <a:ext cx="952500" cy="1181100"/>
            <a:chOff x="0" y="0"/>
            <a:chExt cx="1270000" cy="1574800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1270000" cy="1574800"/>
            </a:xfrm>
            <a:custGeom>
              <a:avLst/>
              <a:gdLst/>
              <a:ahLst/>
              <a:cxnLst/>
              <a:rect l="l" t="t" r="r" b="b"/>
              <a:pathLst>
                <a:path w="1270000" h="1574800">
                  <a:moveTo>
                    <a:pt x="0" y="0"/>
                  </a:moveTo>
                  <a:lnTo>
                    <a:pt x="1270000" y="0"/>
                  </a:lnTo>
                  <a:lnTo>
                    <a:pt x="1270000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3" name="TextBox 113"/>
            <p:cNvSpPr txBox="1"/>
            <p:nvPr/>
          </p:nvSpPr>
          <p:spPr>
            <a:xfrm>
              <a:off x="0" y="-38100"/>
              <a:ext cx="1270000" cy="1612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4419600" y="8705850"/>
            <a:ext cx="952500" cy="1181100"/>
            <a:chOff x="0" y="0"/>
            <a:chExt cx="1270000" cy="1574800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1270000" cy="1574800"/>
            </a:xfrm>
            <a:custGeom>
              <a:avLst/>
              <a:gdLst/>
              <a:ahLst/>
              <a:cxnLst/>
              <a:rect l="l" t="t" r="r" b="b"/>
              <a:pathLst>
                <a:path w="1270000" h="1574800">
                  <a:moveTo>
                    <a:pt x="0" y="0"/>
                  </a:moveTo>
                  <a:lnTo>
                    <a:pt x="1270000" y="0"/>
                  </a:lnTo>
                  <a:lnTo>
                    <a:pt x="1270000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6" name="TextBox 116"/>
            <p:cNvSpPr txBox="1"/>
            <p:nvPr/>
          </p:nvSpPr>
          <p:spPr>
            <a:xfrm>
              <a:off x="0" y="-38100"/>
              <a:ext cx="1270000" cy="1612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6210300" y="8705850"/>
            <a:ext cx="952500" cy="1181100"/>
            <a:chOff x="0" y="0"/>
            <a:chExt cx="1270000" cy="1574800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270000" cy="1574800"/>
            </a:xfrm>
            <a:custGeom>
              <a:avLst/>
              <a:gdLst/>
              <a:ahLst/>
              <a:cxnLst/>
              <a:rect l="l" t="t" r="r" b="b"/>
              <a:pathLst>
                <a:path w="1270000" h="1574800">
                  <a:moveTo>
                    <a:pt x="0" y="0"/>
                  </a:moveTo>
                  <a:lnTo>
                    <a:pt x="1270000" y="0"/>
                  </a:lnTo>
                  <a:lnTo>
                    <a:pt x="1270000" y="1574800"/>
                  </a:lnTo>
                  <a:lnTo>
                    <a:pt x="0" y="15748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9" name="TextBox 119"/>
            <p:cNvSpPr txBox="1"/>
            <p:nvPr/>
          </p:nvSpPr>
          <p:spPr>
            <a:xfrm>
              <a:off x="0" y="-38100"/>
              <a:ext cx="1270000" cy="1612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0" name="Group 120"/>
          <p:cNvGrpSpPr/>
          <p:nvPr/>
        </p:nvGrpSpPr>
        <p:grpSpPr>
          <a:xfrm>
            <a:off x="2419350" y="8410575"/>
            <a:ext cx="1181100" cy="285750"/>
            <a:chOff x="0" y="0"/>
            <a:chExt cx="1574800" cy="381000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1574800" cy="381000"/>
            </a:xfrm>
            <a:custGeom>
              <a:avLst/>
              <a:gdLst/>
              <a:ahLst/>
              <a:cxnLst/>
              <a:rect l="l" t="t" r="r" b="b"/>
              <a:pathLst>
                <a:path w="1574800" h="381000">
                  <a:moveTo>
                    <a:pt x="0" y="0"/>
                  </a:moveTo>
                  <a:lnTo>
                    <a:pt x="1574800" y="0"/>
                  </a:lnTo>
                  <a:lnTo>
                    <a:pt x="157480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CC942"/>
            </a:solidFill>
          </p:spPr>
        </p:sp>
        <p:sp>
          <p:nvSpPr>
            <p:cNvPr id="122" name="TextBox 122"/>
            <p:cNvSpPr txBox="1"/>
            <p:nvPr/>
          </p:nvSpPr>
          <p:spPr>
            <a:xfrm>
              <a:off x="0" y="-38100"/>
              <a:ext cx="15748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3" name="Group 123"/>
          <p:cNvGrpSpPr/>
          <p:nvPr/>
        </p:nvGrpSpPr>
        <p:grpSpPr>
          <a:xfrm>
            <a:off x="4200525" y="8410575"/>
            <a:ext cx="1181100" cy="285750"/>
            <a:chOff x="0" y="0"/>
            <a:chExt cx="1574800" cy="381000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1574800" cy="381000"/>
            </a:xfrm>
            <a:custGeom>
              <a:avLst/>
              <a:gdLst/>
              <a:ahLst/>
              <a:cxnLst/>
              <a:rect l="l" t="t" r="r" b="b"/>
              <a:pathLst>
                <a:path w="1574800" h="381000">
                  <a:moveTo>
                    <a:pt x="0" y="0"/>
                  </a:moveTo>
                  <a:lnTo>
                    <a:pt x="1574800" y="0"/>
                  </a:lnTo>
                  <a:lnTo>
                    <a:pt x="157480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CC942"/>
            </a:solidFill>
          </p:spPr>
        </p:sp>
        <p:sp>
          <p:nvSpPr>
            <p:cNvPr id="125" name="TextBox 125"/>
            <p:cNvSpPr txBox="1"/>
            <p:nvPr/>
          </p:nvSpPr>
          <p:spPr>
            <a:xfrm>
              <a:off x="0" y="-38100"/>
              <a:ext cx="15748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6" name="Group 126"/>
          <p:cNvGrpSpPr/>
          <p:nvPr/>
        </p:nvGrpSpPr>
        <p:grpSpPr>
          <a:xfrm>
            <a:off x="5991225" y="8410575"/>
            <a:ext cx="1181100" cy="285750"/>
            <a:chOff x="0" y="0"/>
            <a:chExt cx="1574800" cy="381000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1574800" cy="381000"/>
            </a:xfrm>
            <a:custGeom>
              <a:avLst/>
              <a:gdLst/>
              <a:ahLst/>
              <a:cxnLst/>
              <a:rect l="l" t="t" r="r" b="b"/>
              <a:pathLst>
                <a:path w="1574800" h="381000">
                  <a:moveTo>
                    <a:pt x="0" y="0"/>
                  </a:moveTo>
                  <a:lnTo>
                    <a:pt x="1574800" y="0"/>
                  </a:lnTo>
                  <a:lnTo>
                    <a:pt x="1574800" y="38100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FCC942"/>
            </a:solidFill>
          </p:spPr>
        </p:sp>
        <p:sp>
          <p:nvSpPr>
            <p:cNvPr id="128" name="TextBox 128"/>
            <p:cNvSpPr txBox="1"/>
            <p:nvPr/>
          </p:nvSpPr>
          <p:spPr>
            <a:xfrm>
              <a:off x="0" y="-38100"/>
              <a:ext cx="15748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2133600" y="7058025"/>
            <a:ext cx="361950" cy="361950"/>
            <a:chOff x="0" y="0"/>
            <a:chExt cx="482600" cy="482600"/>
          </a:xfrm>
        </p:grpSpPr>
        <p:sp>
          <p:nvSpPr>
            <p:cNvPr id="130" name="Freeform 130"/>
            <p:cNvSpPr/>
            <p:nvPr/>
          </p:nvSpPr>
          <p:spPr>
            <a:xfrm>
              <a:off x="-63" y="0"/>
              <a:ext cx="482639" cy="482600"/>
            </a:xfrm>
            <a:custGeom>
              <a:avLst/>
              <a:gdLst/>
              <a:ahLst/>
              <a:cxnLst/>
              <a:rect l="l" t="t" r="r" b="b"/>
              <a:pathLst>
                <a:path w="482639" h="482600">
                  <a:moveTo>
                    <a:pt x="241363" y="0"/>
                  </a:moveTo>
                  <a:cubicBezTo>
                    <a:pt x="374625" y="13"/>
                    <a:pt x="482646" y="108050"/>
                    <a:pt x="482639" y="241312"/>
                  </a:cubicBezTo>
                  <a:cubicBezTo>
                    <a:pt x="482632" y="374574"/>
                    <a:pt x="374600" y="482600"/>
                    <a:pt x="241339" y="482600"/>
                  </a:cubicBezTo>
                  <a:cubicBezTo>
                    <a:pt x="108077" y="482600"/>
                    <a:pt x="17" y="374574"/>
                    <a:pt x="0" y="241312"/>
                  </a:cubicBezTo>
                  <a:cubicBezTo>
                    <a:pt x="-18" y="108050"/>
                    <a:pt x="108053" y="13"/>
                    <a:pt x="241315" y="0"/>
                  </a:cubicBezTo>
                  <a:close/>
                </a:path>
              </a:pathLst>
            </a:custGeom>
            <a:solidFill>
              <a:srgbClr val="16426F"/>
            </a:solidFill>
          </p:spPr>
        </p:sp>
        <p:sp>
          <p:nvSpPr>
            <p:cNvPr id="131" name="TextBox 131"/>
            <p:cNvSpPr txBox="1"/>
            <p:nvPr/>
          </p:nvSpPr>
          <p:spPr>
            <a:xfrm>
              <a:off x="0" y="-38100"/>
              <a:ext cx="4826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3933825" y="7058025"/>
            <a:ext cx="361950" cy="361950"/>
            <a:chOff x="0" y="0"/>
            <a:chExt cx="482600" cy="482600"/>
          </a:xfrm>
        </p:grpSpPr>
        <p:sp>
          <p:nvSpPr>
            <p:cNvPr id="133" name="Freeform 133"/>
            <p:cNvSpPr/>
            <p:nvPr/>
          </p:nvSpPr>
          <p:spPr>
            <a:xfrm>
              <a:off x="-63" y="0"/>
              <a:ext cx="482639" cy="482600"/>
            </a:xfrm>
            <a:custGeom>
              <a:avLst/>
              <a:gdLst/>
              <a:ahLst/>
              <a:cxnLst/>
              <a:rect l="l" t="t" r="r" b="b"/>
              <a:pathLst>
                <a:path w="482639" h="482600">
                  <a:moveTo>
                    <a:pt x="241363" y="0"/>
                  </a:moveTo>
                  <a:cubicBezTo>
                    <a:pt x="374625" y="13"/>
                    <a:pt x="482646" y="108050"/>
                    <a:pt x="482639" y="241312"/>
                  </a:cubicBezTo>
                  <a:cubicBezTo>
                    <a:pt x="482632" y="374574"/>
                    <a:pt x="374600" y="482600"/>
                    <a:pt x="241339" y="482600"/>
                  </a:cubicBezTo>
                  <a:cubicBezTo>
                    <a:pt x="108077" y="482600"/>
                    <a:pt x="17" y="374574"/>
                    <a:pt x="0" y="241312"/>
                  </a:cubicBezTo>
                  <a:cubicBezTo>
                    <a:pt x="-18" y="108050"/>
                    <a:pt x="108053" y="13"/>
                    <a:pt x="241315" y="0"/>
                  </a:cubicBezTo>
                  <a:close/>
                </a:path>
              </a:pathLst>
            </a:custGeom>
            <a:solidFill>
              <a:srgbClr val="16426F"/>
            </a:solidFill>
          </p:spPr>
        </p:sp>
        <p:sp>
          <p:nvSpPr>
            <p:cNvPr id="134" name="TextBox 134"/>
            <p:cNvSpPr txBox="1"/>
            <p:nvPr/>
          </p:nvSpPr>
          <p:spPr>
            <a:xfrm>
              <a:off x="0" y="-38100"/>
              <a:ext cx="4826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5724525" y="7058025"/>
            <a:ext cx="361950" cy="361950"/>
            <a:chOff x="0" y="0"/>
            <a:chExt cx="482600" cy="482600"/>
          </a:xfrm>
        </p:grpSpPr>
        <p:sp>
          <p:nvSpPr>
            <p:cNvPr id="136" name="Freeform 136"/>
            <p:cNvSpPr/>
            <p:nvPr/>
          </p:nvSpPr>
          <p:spPr>
            <a:xfrm>
              <a:off x="-63" y="0"/>
              <a:ext cx="482639" cy="482600"/>
            </a:xfrm>
            <a:custGeom>
              <a:avLst/>
              <a:gdLst/>
              <a:ahLst/>
              <a:cxnLst/>
              <a:rect l="l" t="t" r="r" b="b"/>
              <a:pathLst>
                <a:path w="482639" h="482600">
                  <a:moveTo>
                    <a:pt x="241363" y="0"/>
                  </a:moveTo>
                  <a:cubicBezTo>
                    <a:pt x="374625" y="13"/>
                    <a:pt x="482646" y="108050"/>
                    <a:pt x="482639" y="241312"/>
                  </a:cubicBezTo>
                  <a:cubicBezTo>
                    <a:pt x="482632" y="374574"/>
                    <a:pt x="374600" y="482600"/>
                    <a:pt x="241339" y="482600"/>
                  </a:cubicBezTo>
                  <a:cubicBezTo>
                    <a:pt x="108077" y="482600"/>
                    <a:pt x="17" y="374574"/>
                    <a:pt x="0" y="241312"/>
                  </a:cubicBezTo>
                  <a:cubicBezTo>
                    <a:pt x="-18" y="108050"/>
                    <a:pt x="108053" y="13"/>
                    <a:pt x="241315" y="0"/>
                  </a:cubicBezTo>
                  <a:close/>
                </a:path>
              </a:pathLst>
            </a:custGeom>
            <a:solidFill>
              <a:srgbClr val="16426F"/>
            </a:solidFill>
          </p:spPr>
        </p:sp>
        <p:sp>
          <p:nvSpPr>
            <p:cNvPr id="137" name="TextBox 137"/>
            <p:cNvSpPr txBox="1"/>
            <p:nvPr/>
          </p:nvSpPr>
          <p:spPr>
            <a:xfrm>
              <a:off x="0" y="-38100"/>
              <a:ext cx="482600" cy="520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38" name="TextBox 138"/>
          <p:cNvSpPr txBox="1"/>
          <p:nvPr/>
        </p:nvSpPr>
        <p:spPr>
          <a:xfrm>
            <a:off x="866775" y="8629650"/>
            <a:ext cx="857250" cy="110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英国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13岁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西安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5月15日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2676525" y="8629650"/>
            <a:ext cx="857250" cy="110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法国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14岁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北京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5月10日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4467225" y="8629650"/>
            <a:ext cx="857250" cy="110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俄罗斯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13岁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上海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3月20日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6419062" y="8629650"/>
            <a:ext cx="696113" cy="110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美国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12岁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香港</a:t>
            </a:r>
          </a:p>
          <a:p>
            <a:pPr algn="l">
              <a:lnSpc>
                <a:spcPts val="2220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8月15日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2415166" y="8401050"/>
            <a:ext cx="1143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b="1">
                <a:solidFill>
                  <a:srgbClr val="17416F"/>
                </a:solidFill>
                <a:latin typeface="Arimo Bold"/>
                <a:ea typeface="Arimo Bold"/>
                <a:cs typeface="Arimo Bold"/>
                <a:sym typeface="Arimo Bold"/>
              </a:rPr>
              <a:t>Andrew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4219575" y="8401050"/>
            <a:ext cx="1143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b="1">
                <a:solidFill>
                  <a:srgbClr val="17416F"/>
                </a:solidFill>
                <a:latin typeface="Arimo Bold"/>
                <a:ea typeface="Arimo Bold"/>
                <a:cs typeface="Arimo Bold"/>
                <a:sym typeface="Arimo Bold"/>
              </a:rPr>
              <a:t>Sophie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6010275" y="8401050"/>
            <a:ext cx="11430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80"/>
              </a:lnSpc>
            </a:pPr>
            <a:r>
              <a:rPr lang="en-US" sz="1650" b="1">
                <a:solidFill>
                  <a:srgbClr val="17416F"/>
                </a:solidFill>
                <a:latin typeface="Arimo Bold"/>
                <a:ea typeface="Arimo Bold"/>
                <a:cs typeface="Arimo Bold"/>
                <a:sym typeface="Arimo Bold"/>
              </a:rPr>
              <a:t>Jack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2133600" y="7105650"/>
            <a:ext cx="36195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9"/>
              </a:lnSpc>
            </a:pPr>
            <a:r>
              <a:rPr lang="en-US" sz="1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10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3933825" y="7105650"/>
            <a:ext cx="36195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9"/>
              </a:lnSpc>
            </a:pPr>
            <a:r>
              <a:rPr lang="en-US" sz="1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11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5724525" y="7105650"/>
            <a:ext cx="36195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9"/>
              </a:lnSpc>
            </a:pPr>
            <a:r>
              <a:rPr lang="en-US" sz="1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12</a:t>
            </a:r>
          </a:p>
        </p:txBody>
      </p:sp>
      <p:sp>
        <p:nvSpPr>
          <p:cNvPr id="148" name="Freeform 148"/>
          <p:cNvSpPr/>
          <p:nvPr/>
        </p:nvSpPr>
        <p:spPr>
          <a:xfrm>
            <a:off x="366756" y="2936617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49" name="Freeform 149"/>
          <p:cNvSpPr/>
          <p:nvPr/>
        </p:nvSpPr>
        <p:spPr>
          <a:xfrm>
            <a:off x="296226" y="8923570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0" name="Freeform 150"/>
          <p:cNvSpPr/>
          <p:nvPr/>
        </p:nvSpPr>
        <p:spPr>
          <a:xfrm>
            <a:off x="366756" y="5910753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1" name="Freeform 151"/>
          <p:cNvSpPr/>
          <p:nvPr/>
        </p:nvSpPr>
        <p:spPr>
          <a:xfrm>
            <a:off x="2151889" y="5986953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2" y="0"/>
                </a:lnTo>
                <a:lnTo>
                  <a:pt x="45139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2" name="Freeform 152"/>
          <p:cNvSpPr/>
          <p:nvPr/>
        </p:nvSpPr>
        <p:spPr>
          <a:xfrm>
            <a:off x="3968208" y="5986953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2" y="0"/>
                </a:lnTo>
                <a:lnTo>
                  <a:pt x="45139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3" name="Freeform 153"/>
          <p:cNvSpPr/>
          <p:nvPr/>
        </p:nvSpPr>
        <p:spPr>
          <a:xfrm>
            <a:off x="5732339" y="5910753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4" name="Freeform 154"/>
          <p:cNvSpPr/>
          <p:nvPr/>
        </p:nvSpPr>
        <p:spPr>
          <a:xfrm>
            <a:off x="2177508" y="2936617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2" y="0"/>
                </a:lnTo>
                <a:lnTo>
                  <a:pt x="45139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5" name="Freeform 155"/>
          <p:cNvSpPr/>
          <p:nvPr/>
        </p:nvSpPr>
        <p:spPr>
          <a:xfrm>
            <a:off x="5808539" y="2978985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6" name="Freeform 156"/>
          <p:cNvSpPr/>
          <p:nvPr/>
        </p:nvSpPr>
        <p:spPr>
          <a:xfrm>
            <a:off x="3993879" y="2936617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2" y="0"/>
                </a:lnTo>
                <a:lnTo>
                  <a:pt x="45139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157" name="Freeform 157"/>
          <p:cNvSpPr/>
          <p:nvPr/>
        </p:nvSpPr>
        <p:spPr>
          <a:xfrm>
            <a:off x="444339" y="6240704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58" name="Freeform 158"/>
          <p:cNvSpPr/>
          <p:nvPr/>
        </p:nvSpPr>
        <p:spPr>
          <a:xfrm>
            <a:off x="2235799" y="6291379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2" y="0"/>
                </a:lnTo>
                <a:lnTo>
                  <a:pt x="310332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59" name="Freeform 159"/>
          <p:cNvSpPr/>
          <p:nvPr/>
        </p:nvSpPr>
        <p:spPr>
          <a:xfrm>
            <a:off x="4064409" y="6291379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2" y="0"/>
                </a:lnTo>
                <a:lnTo>
                  <a:pt x="310332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60" name="Freeform 160"/>
          <p:cNvSpPr/>
          <p:nvPr/>
        </p:nvSpPr>
        <p:spPr>
          <a:xfrm>
            <a:off x="5843598" y="6253943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61" name="Freeform 157">
            <a:extLst>
              <a:ext uri="{FF2B5EF4-FFF2-40B4-BE49-F238E27FC236}">
                <a16:creationId xmlns:a16="http://schemas.microsoft.com/office/drawing/2014/main" id="{E9214E88-F19C-61A9-38A7-6D2521141E9B}"/>
              </a:ext>
            </a:extLst>
          </p:cNvPr>
          <p:cNvSpPr/>
          <p:nvPr/>
        </p:nvSpPr>
        <p:spPr>
          <a:xfrm>
            <a:off x="437286" y="3238261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62" name="Freeform 157">
            <a:extLst>
              <a:ext uri="{FF2B5EF4-FFF2-40B4-BE49-F238E27FC236}">
                <a16:creationId xmlns:a16="http://schemas.microsoft.com/office/drawing/2014/main" id="{346A0548-D203-2004-A9BB-038851B81BDF}"/>
              </a:ext>
            </a:extLst>
          </p:cNvPr>
          <p:cNvSpPr/>
          <p:nvPr/>
        </p:nvSpPr>
        <p:spPr>
          <a:xfrm>
            <a:off x="366756" y="9184370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63" name="Freeform 157">
            <a:extLst>
              <a:ext uri="{FF2B5EF4-FFF2-40B4-BE49-F238E27FC236}">
                <a16:creationId xmlns:a16="http://schemas.microsoft.com/office/drawing/2014/main" id="{6CF41F3A-1E66-8A20-D6B5-9A25DEBFEBC5}"/>
              </a:ext>
            </a:extLst>
          </p:cNvPr>
          <p:cNvSpPr/>
          <p:nvPr/>
        </p:nvSpPr>
        <p:spPr>
          <a:xfrm>
            <a:off x="2242852" y="3238771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64" name="Freeform 157">
            <a:extLst>
              <a:ext uri="{FF2B5EF4-FFF2-40B4-BE49-F238E27FC236}">
                <a16:creationId xmlns:a16="http://schemas.microsoft.com/office/drawing/2014/main" id="{DFFFE849-9D2D-CA1A-7048-51FC302CDD63}"/>
              </a:ext>
            </a:extLst>
          </p:cNvPr>
          <p:cNvSpPr/>
          <p:nvPr/>
        </p:nvSpPr>
        <p:spPr>
          <a:xfrm>
            <a:off x="4095578" y="3263518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165" name="Freeform 157">
            <a:extLst>
              <a:ext uri="{FF2B5EF4-FFF2-40B4-BE49-F238E27FC236}">
                <a16:creationId xmlns:a16="http://schemas.microsoft.com/office/drawing/2014/main" id="{839F9BA6-56E8-A88D-7D52-C0CD106FA3D1}"/>
              </a:ext>
            </a:extLst>
          </p:cNvPr>
          <p:cNvSpPr/>
          <p:nvPr/>
        </p:nvSpPr>
        <p:spPr>
          <a:xfrm>
            <a:off x="5875125" y="3319907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1" y="0"/>
                </a:lnTo>
                <a:lnTo>
                  <a:pt x="31033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44339" y="246702"/>
            <a:ext cx="1953679" cy="133924"/>
          </a:xfrm>
          <a:custGeom>
            <a:avLst/>
            <a:gdLst/>
            <a:ahLst/>
            <a:cxnLst/>
            <a:rect l="l" t="t" r="r" b="b"/>
            <a:pathLst>
              <a:path w="1953679" h="133924">
                <a:moveTo>
                  <a:pt x="0" y="0"/>
                </a:moveTo>
                <a:lnTo>
                  <a:pt x="1953679" y="0"/>
                </a:lnTo>
                <a:lnTo>
                  <a:pt x="19536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374382" y="246702"/>
            <a:ext cx="1953679" cy="133924"/>
          </a:xfrm>
          <a:custGeom>
            <a:avLst/>
            <a:gdLst/>
            <a:ahLst/>
            <a:cxnLst/>
            <a:rect l="l" t="t" r="r" b="b"/>
            <a:pathLst>
              <a:path w="1953679" h="133924">
                <a:moveTo>
                  <a:pt x="0" y="0"/>
                </a:moveTo>
                <a:lnTo>
                  <a:pt x="1953679" y="0"/>
                </a:lnTo>
                <a:lnTo>
                  <a:pt x="19536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537397" y="115729"/>
            <a:ext cx="2619882" cy="349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56"/>
              </a:lnSpc>
            </a:pPr>
            <a:r>
              <a:rPr lang="en-US" sz="2040" b="1">
                <a:solidFill>
                  <a:srgbClr val="102D6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Guess Who? 人物卡 2</a:t>
            </a:r>
          </a:p>
        </p:txBody>
      </p:sp>
      <p:sp>
        <p:nvSpPr>
          <p:cNvPr id="6" name="Freeform 6"/>
          <p:cNvSpPr/>
          <p:nvPr/>
        </p:nvSpPr>
        <p:spPr>
          <a:xfrm>
            <a:off x="148113" y="627328"/>
            <a:ext cx="1946626" cy="3150739"/>
          </a:xfrm>
          <a:custGeom>
            <a:avLst/>
            <a:gdLst/>
            <a:ahLst/>
            <a:cxnLst/>
            <a:rect l="l" t="t" r="r" b="b"/>
            <a:pathLst>
              <a:path w="1946626" h="3150739">
                <a:moveTo>
                  <a:pt x="0" y="0"/>
                </a:moveTo>
                <a:lnTo>
                  <a:pt x="1946626" y="0"/>
                </a:lnTo>
                <a:lnTo>
                  <a:pt x="1946626" y="3150740"/>
                </a:lnTo>
                <a:lnTo>
                  <a:pt x="0" y="31507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96226" y="754204"/>
            <a:ext cx="451392" cy="507502"/>
          </a:xfrm>
          <a:custGeom>
            <a:avLst/>
            <a:gdLst/>
            <a:ahLst/>
            <a:cxnLst/>
            <a:rect l="l" t="t" r="r" b="b"/>
            <a:pathLst>
              <a:path w="451392" h="507502">
                <a:moveTo>
                  <a:pt x="0" y="0"/>
                </a:moveTo>
                <a:lnTo>
                  <a:pt x="451391" y="0"/>
                </a:lnTo>
                <a:lnTo>
                  <a:pt x="451391" y="507501"/>
                </a:lnTo>
                <a:lnTo>
                  <a:pt x="0" y="5075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44339" y="754204"/>
            <a:ext cx="1354175" cy="1515456"/>
          </a:xfrm>
          <a:custGeom>
            <a:avLst/>
            <a:gdLst/>
            <a:ahLst/>
            <a:cxnLst/>
            <a:rect l="l" t="t" r="r" b="b"/>
            <a:pathLst>
              <a:path w="1354175" h="1515456">
                <a:moveTo>
                  <a:pt x="0" y="0"/>
                </a:moveTo>
                <a:lnTo>
                  <a:pt x="1354175" y="0"/>
                </a:lnTo>
                <a:lnTo>
                  <a:pt x="1354175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6226" y="213573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0" y="0"/>
                </a:lnTo>
                <a:lnTo>
                  <a:pt x="1650400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02187" y="2226288"/>
            <a:ext cx="428522" cy="254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4"/>
              </a:lnSpc>
            </a:pPr>
            <a:r>
              <a:rPr lang="en-US" sz="1531" b="1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Ivan</a:t>
            </a:r>
          </a:p>
        </p:txBody>
      </p:sp>
      <p:sp>
        <p:nvSpPr>
          <p:cNvPr id="11" name="Freeform 11"/>
          <p:cNvSpPr/>
          <p:nvPr/>
        </p:nvSpPr>
        <p:spPr>
          <a:xfrm>
            <a:off x="296226" y="2509314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1" y="0"/>
                </a:lnTo>
                <a:lnTo>
                  <a:pt x="451391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96226" y="2763064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96226" y="3016815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96226" y="3263517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790415" y="3351007"/>
            <a:ext cx="655941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3月20日</a:t>
            </a:r>
          </a:p>
        </p:txBody>
      </p:sp>
      <p:sp>
        <p:nvSpPr>
          <p:cNvPr id="16" name="Freeform 16"/>
          <p:cNvSpPr/>
          <p:nvPr/>
        </p:nvSpPr>
        <p:spPr>
          <a:xfrm>
            <a:off x="1939574" y="627328"/>
            <a:ext cx="1946626" cy="3150739"/>
          </a:xfrm>
          <a:custGeom>
            <a:avLst/>
            <a:gdLst/>
            <a:ahLst/>
            <a:cxnLst/>
            <a:rect l="l" t="t" r="r" b="b"/>
            <a:pathLst>
              <a:path w="1946626" h="3150739">
                <a:moveTo>
                  <a:pt x="0" y="0"/>
                </a:moveTo>
                <a:lnTo>
                  <a:pt x="1946626" y="0"/>
                </a:lnTo>
                <a:lnTo>
                  <a:pt x="1946626" y="3150740"/>
                </a:lnTo>
                <a:lnTo>
                  <a:pt x="0" y="315074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2087686" y="754204"/>
            <a:ext cx="606558" cy="507502"/>
          </a:xfrm>
          <a:custGeom>
            <a:avLst/>
            <a:gdLst/>
            <a:ahLst/>
            <a:cxnLst/>
            <a:rect l="l" t="t" r="r" b="b"/>
            <a:pathLst>
              <a:path w="606558" h="507502">
                <a:moveTo>
                  <a:pt x="0" y="0"/>
                </a:moveTo>
                <a:lnTo>
                  <a:pt x="606558" y="0"/>
                </a:lnTo>
                <a:lnTo>
                  <a:pt x="606558" y="507501"/>
                </a:lnTo>
                <a:lnTo>
                  <a:pt x="0" y="50750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2238199" y="802866"/>
            <a:ext cx="261502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</a:pPr>
            <a:r>
              <a:rPr lang="en-US" sz="1711" b="1">
                <a:solidFill>
                  <a:srgbClr val="0F0F0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14</a:t>
            </a:r>
          </a:p>
        </p:txBody>
      </p:sp>
      <p:sp>
        <p:nvSpPr>
          <p:cNvPr id="19" name="Freeform 19"/>
          <p:cNvSpPr/>
          <p:nvPr/>
        </p:nvSpPr>
        <p:spPr>
          <a:xfrm>
            <a:off x="2235799" y="754204"/>
            <a:ext cx="1502288" cy="1515456"/>
          </a:xfrm>
          <a:custGeom>
            <a:avLst/>
            <a:gdLst/>
            <a:ahLst/>
            <a:cxnLst/>
            <a:rect l="l" t="t" r="r" b="b"/>
            <a:pathLst>
              <a:path w="1502288" h="1515456">
                <a:moveTo>
                  <a:pt x="0" y="0"/>
                </a:moveTo>
                <a:lnTo>
                  <a:pt x="1502288" y="0"/>
                </a:lnTo>
                <a:lnTo>
                  <a:pt x="1502288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087686" y="213573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1" y="0"/>
                </a:lnTo>
                <a:lnTo>
                  <a:pt x="165040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2730719" y="2226288"/>
            <a:ext cx="504485" cy="254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4"/>
              </a:lnSpc>
            </a:pPr>
            <a:r>
              <a:rPr lang="en-US" sz="1531" b="1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Sofia</a:t>
            </a:r>
          </a:p>
        </p:txBody>
      </p:sp>
      <p:sp>
        <p:nvSpPr>
          <p:cNvPr id="22" name="Freeform 22"/>
          <p:cNvSpPr/>
          <p:nvPr/>
        </p:nvSpPr>
        <p:spPr>
          <a:xfrm>
            <a:off x="2235799" y="2509314"/>
            <a:ext cx="310332" cy="260799"/>
          </a:xfrm>
          <a:custGeom>
            <a:avLst/>
            <a:gdLst/>
            <a:ahLst/>
            <a:cxnLst/>
            <a:rect l="l" t="t" r="r" b="b"/>
            <a:pathLst>
              <a:path w="310332" h="260799">
                <a:moveTo>
                  <a:pt x="0" y="0"/>
                </a:moveTo>
                <a:lnTo>
                  <a:pt x="310332" y="0"/>
                </a:lnTo>
                <a:lnTo>
                  <a:pt x="310332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235799" y="2763064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2" y="0"/>
                </a:lnTo>
                <a:lnTo>
                  <a:pt x="310332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235799" y="3016815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2" y="0"/>
                </a:lnTo>
                <a:lnTo>
                  <a:pt x="31033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235799" y="3263517"/>
            <a:ext cx="310332" cy="387675"/>
          </a:xfrm>
          <a:custGeom>
            <a:avLst/>
            <a:gdLst/>
            <a:ahLst/>
            <a:cxnLst/>
            <a:rect l="l" t="t" r="r" b="b"/>
            <a:pathLst>
              <a:path w="310332" h="387675">
                <a:moveTo>
                  <a:pt x="0" y="0"/>
                </a:moveTo>
                <a:lnTo>
                  <a:pt x="310332" y="0"/>
                </a:lnTo>
                <a:lnTo>
                  <a:pt x="31033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2646228" y="3351007"/>
            <a:ext cx="655941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5月15日</a:t>
            </a:r>
          </a:p>
        </p:txBody>
      </p:sp>
      <p:sp>
        <p:nvSpPr>
          <p:cNvPr id="27" name="Freeform 27"/>
          <p:cNvSpPr/>
          <p:nvPr/>
        </p:nvSpPr>
        <p:spPr>
          <a:xfrm>
            <a:off x="3886200" y="627328"/>
            <a:ext cx="1946626" cy="3150739"/>
          </a:xfrm>
          <a:custGeom>
            <a:avLst/>
            <a:gdLst/>
            <a:ahLst/>
            <a:cxnLst/>
            <a:rect l="l" t="t" r="r" b="b"/>
            <a:pathLst>
              <a:path w="1946626" h="3150739">
                <a:moveTo>
                  <a:pt x="0" y="0"/>
                </a:moveTo>
                <a:lnTo>
                  <a:pt x="1946626" y="0"/>
                </a:lnTo>
                <a:lnTo>
                  <a:pt x="1946626" y="3150740"/>
                </a:lnTo>
                <a:lnTo>
                  <a:pt x="0" y="315074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3886200" y="754204"/>
            <a:ext cx="599505" cy="507502"/>
          </a:xfrm>
          <a:custGeom>
            <a:avLst/>
            <a:gdLst/>
            <a:ahLst/>
            <a:cxnLst/>
            <a:rect l="l" t="t" r="r" b="b"/>
            <a:pathLst>
              <a:path w="599505" h="507502">
                <a:moveTo>
                  <a:pt x="0" y="0"/>
                </a:moveTo>
                <a:lnTo>
                  <a:pt x="599505" y="0"/>
                </a:lnTo>
                <a:lnTo>
                  <a:pt x="599505" y="507501"/>
                </a:lnTo>
                <a:lnTo>
                  <a:pt x="0" y="507501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4071241" y="802866"/>
            <a:ext cx="261502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</a:pPr>
            <a:r>
              <a:rPr lang="en-US" sz="1711" b="1">
                <a:solidFill>
                  <a:srgbClr val="0F0F0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15</a:t>
            </a:r>
          </a:p>
        </p:txBody>
      </p:sp>
      <p:sp>
        <p:nvSpPr>
          <p:cNvPr id="30" name="Freeform 30"/>
          <p:cNvSpPr/>
          <p:nvPr/>
        </p:nvSpPr>
        <p:spPr>
          <a:xfrm>
            <a:off x="4182426" y="754204"/>
            <a:ext cx="1199009" cy="1515456"/>
          </a:xfrm>
          <a:custGeom>
            <a:avLst/>
            <a:gdLst/>
            <a:ahLst/>
            <a:cxnLst/>
            <a:rect l="l" t="t" r="r" b="b"/>
            <a:pathLst>
              <a:path w="1199009" h="1515456">
                <a:moveTo>
                  <a:pt x="0" y="0"/>
                </a:moveTo>
                <a:lnTo>
                  <a:pt x="1199009" y="0"/>
                </a:lnTo>
                <a:lnTo>
                  <a:pt x="1199009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4034313" y="213573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1" y="0"/>
                </a:lnTo>
                <a:lnTo>
                  <a:pt x="165040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4509368" y="2226288"/>
            <a:ext cx="566819" cy="254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4"/>
              </a:lnSpc>
            </a:pPr>
            <a:r>
              <a:rPr lang="en-US" sz="1531" b="1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Lucas</a:t>
            </a:r>
          </a:p>
        </p:txBody>
      </p:sp>
      <p:sp>
        <p:nvSpPr>
          <p:cNvPr id="33" name="Freeform 33"/>
          <p:cNvSpPr/>
          <p:nvPr/>
        </p:nvSpPr>
        <p:spPr>
          <a:xfrm>
            <a:off x="4034313" y="2509314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2" y="0"/>
                </a:lnTo>
                <a:lnTo>
                  <a:pt x="451392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4034313" y="2763064"/>
            <a:ext cx="303279" cy="380626"/>
          </a:xfrm>
          <a:custGeom>
            <a:avLst/>
            <a:gdLst/>
            <a:ahLst/>
            <a:cxnLst/>
            <a:rect l="l" t="t" r="r" b="b"/>
            <a:pathLst>
              <a:path w="303279" h="380626">
                <a:moveTo>
                  <a:pt x="0" y="0"/>
                </a:moveTo>
                <a:lnTo>
                  <a:pt x="303279" y="0"/>
                </a:lnTo>
                <a:lnTo>
                  <a:pt x="303279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4034313" y="3016815"/>
            <a:ext cx="303279" cy="380626"/>
          </a:xfrm>
          <a:custGeom>
            <a:avLst/>
            <a:gdLst/>
            <a:ahLst/>
            <a:cxnLst/>
            <a:rect l="l" t="t" r="r" b="b"/>
            <a:pathLst>
              <a:path w="303279" h="380626">
                <a:moveTo>
                  <a:pt x="0" y="0"/>
                </a:moveTo>
                <a:lnTo>
                  <a:pt x="303279" y="0"/>
                </a:lnTo>
                <a:lnTo>
                  <a:pt x="303279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4034313" y="3263517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2" y="0"/>
                </a:lnTo>
                <a:lnTo>
                  <a:pt x="45139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4467884" y="3351007"/>
            <a:ext cx="655941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8月10日</a:t>
            </a:r>
          </a:p>
        </p:txBody>
      </p:sp>
      <p:sp>
        <p:nvSpPr>
          <p:cNvPr id="38" name="Freeform 38"/>
          <p:cNvSpPr/>
          <p:nvPr/>
        </p:nvSpPr>
        <p:spPr>
          <a:xfrm>
            <a:off x="5677661" y="627328"/>
            <a:ext cx="1946626" cy="3150739"/>
          </a:xfrm>
          <a:custGeom>
            <a:avLst/>
            <a:gdLst/>
            <a:ahLst/>
            <a:cxnLst/>
            <a:rect l="l" t="t" r="r" b="b"/>
            <a:pathLst>
              <a:path w="1946626" h="3150739">
                <a:moveTo>
                  <a:pt x="0" y="0"/>
                </a:moveTo>
                <a:lnTo>
                  <a:pt x="1946626" y="0"/>
                </a:lnTo>
                <a:lnTo>
                  <a:pt x="1946626" y="3150740"/>
                </a:lnTo>
                <a:lnTo>
                  <a:pt x="0" y="3150740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5825774" y="754204"/>
            <a:ext cx="458445" cy="507502"/>
          </a:xfrm>
          <a:custGeom>
            <a:avLst/>
            <a:gdLst/>
            <a:ahLst/>
            <a:cxnLst/>
            <a:rect l="l" t="t" r="r" b="b"/>
            <a:pathLst>
              <a:path w="458445" h="507502">
                <a:moveTo>
                  <a:pt x="0" y="0"/>
                </a:moveTo>
                <a:lnTo>
                  <a:pt x="458444" y="0"/>
                </a:lnTo>
                <a:lnTo>
                  <a:pt x="458444" y="507501"/>
                </a:lnTo>
                <a:lnTo>
                  <a:pt x="0" y="507501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6121999" y="874031"/>
            <a:ext cx="1206062" cy="1395629"/>
          </a:xfrm>
          <a:custGeom>
            <a:avLst/>
            <a:gdLst/>
            <a:ahLst/>
            <a:cxnLst/>
            <a:rect l="l" t="t" r="r" b="b"/>
            <a:pathLst>
              <a:path w="1206062" h="1395629">
                <a:moveTo>
                  <a:pt x="0" y="0"/>
                </a:moveTo>
                <a:lnTo>
                  <a:pt x="1206062" y="0"/>
                </a:lnTo>
                <a:lnTo>
                  <a:pt x="1206062" y="1395629"/>
                </a:lnTo>
                <a:lnTo>
                  <a:pt x="0" y="1395629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5825774" y="213573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0" y="0"/>
                </a:lnTo>
                <a:lnTo>
                  <a:pt x="1650400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6304514" y="2226288"/>
            <a:ext cx="685876" cy="2548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4"/>
              </a:lnSpc>
            </a:pPr>
            <a:r>
              <a:rPr lang="en-US" sz="1531" b="1">
                <a:solidFill>
                  <a:srgbClr val="FFFFF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Camila</a:t>
            </a:r>
          </a:p>
        </p:txBody>
      </p:sp>
      <p:sp>
        <p:nvSpPr>
          <p:cNvPr id="43" name="Freeform 43"/>
          <p:cNvSpPr/>
          <p:nvPr/>
        </p:nvSpPr>
        <p:spPr>
          <a:xfrm>
            <a:off x="5825774" y="2509314"/>
            <a:ext cx="458445" cy="260799"/>
          </a:xfrm>
          <a:custGeom>
            <a:avLst/>
            <a:gdLst/>
            <a:ahLst/>
            <a:cxnLst/>
            <a:rect l="l" t="t" r="r" b="b"/>
            <a:pathLst>
              <a:path w="458445" h="260799">
                <a:moveTo>
                  <a:pt x="0" y="0"/>
                </a:moveTo>
                <a:lnTo>
                  <a:pt x="458444" y="0"/>
                </a:lnTo>
                <a:lnTo>
                  <a:pt x="458444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5825774" y="2763064"/>
            <a:ext cx="458445" cy="380626"/>
          </a:xfrm>
          <a:custGeom>
            <a:avLst/>
            <a:gdLst/>
            <a:ahLst/>
            <a:cxnLst/>
            <a:rect l="l" t="t" r="r" b="b"/>
            <a:pathLst>
              <a:path w="458445" h="380626">
                <a:moveTo>
                  <a:pt x="0" y="0"/>
                </a:moveTo>
                <a:lnTo>
                  <a:pt x="458444" y="0"/>
                </a:lnTo>
                <a:lnTo>
                  <a:pt x="458444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5825774" y="3016815"/>
            <a:ext cx="458445" cy="380626"/>
          </a:xfrm>
          <a:custGeom>
            <a:avLst/>
            <a:gdLst/>
            <a:ahLst/>
            <a:cxnLst/>
            <a:rect l="l" t="t" r="r" b="b"/>
            <a:pathLst>
              <a:path w="458445" h="380626">
                <a:moveTo>
                  <a:pt x="0" y="0"/>
                </a:moveTo>
                <a:lnTo>
                  <a:pt x="458444" y="0"/>
                </a:lnTo>
                <a:lnTo>
                  <a:pt x="458444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5825774" y="3263517"/>
            <a:ext cx="458445" cy="387675"/>
          </a:xfrm>
          <a:custGeom>
            <a:avLst/>
            <a:gdLst/>
            <a:ahLst/>
            <a:cxnLst/>
            <a:rect l="l" t="t" r="r" b="b"/>
            <a:pathLst>
              <a:path w="458445" h="387675">
                <a:moveTo>
                  <a:pt x="0" y="0"/>
                </a:moveTo>
                <a:lnTo>
                  <a:pt x="458444" y="0"/>
                </a:lnTo>
                <a:lnTo>
                  <a:pt x="458444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</p:sp>
      <p:sp>
        <p:nvSpPr>
          <p:cNvPr id="47" name="TextBox 47"/>
          <p:cNvSpPr txBox="1"/>
          <p:nvPr/>
        </p:nvSpPr>
        <p:spPr>
          <a:xfrm>
            <a:off x="6312311" y="3351007"/>
            <a:ext cx="655941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3月10日</a:t>
            </a:r>
          </a:p>
        </p:txBody>
      </p:sp>
      <p:sp>
        <p:nvSpPr>
          <p:cNvPr id="48" name="Freeform 48"/>
          <p:cNvSpPr/>
          <p:nvPr/>
        </p:nvSpPr>
        <p:spPr>
          <a:xfrm>
            <a:off x="148113" y="3644144"/>
            <a:ext cx="1946626" cy="3277615"/>
          </a:xfrm>
          <a:custGeom>
            <a:avLst/>
            <a:gdLst/>
            <a:ahLst/>
            <a:cxnLst/>
            <a:rect l="l" t="t" r="r" b="b"/>
            <a:pathLst>
              <a:path w="1946626" h="3277615">
                <a:moveTo>
                  <a:pt x="0" y="0"/>
                </a:moveTo>
                <a:lnTo>
                  <a:pt x="1946626" y="0"/>
                </a:lnTo>
                <a:lnTo>
                  <a:pt x="1946626" y="3277614"/>
                </a:lnTo>
                <a:lnTo>
                  <a:pt x="0" y="3277614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444339" y="3890846"/>
            <a:ext cx="1354175" cy="1522505"/>
          </a:xfrm>
          <a:custGeom>
            <a:avLst/>
            <a:gdLst/>
            <a:ahLst/>
            <a:cxnLst/>
            <a:rect l="l" t="t" r="r" b="b"/>
            <a:pathLst>
              <a:path w="1354175" h="1522505">
                <a:moveTo>
                  <a:pt x="0" y="0"/>
                </a:moveTo>
                <a:lnTo>
                  <a:pt x="1354175" y="0"/>
                </a:lnTo>
                <a:lnTo>
                  <a:pt x="1354175" y="1522505"/>
                </a:lnTo>
                <a:lnTo>
                  <a:pt x="0" y="1522505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296226" y="527942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0" y="0"/>
                </a:lnTo>
                <a:lnTo>
                  <a:pt x="1650400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296226" y="5653004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1" y="0"/>
                </a:lnTo>
                <a:lnTo>
                  <a:pt x="451391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296226" y="6160506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296226" y="6407208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</p:sp>
      <p:sp>
        <p:nvSpPr>
          <p:cNvPr id="54" name="TextBox 54"/>
          <p:cNvSpPr txBox="1"/>
          <p:nvPr/>
        </p:nvSpPr>
        <p:spPr>
          <a:xfrm>
            <a:off x="793651" y="5644710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美国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93328" y="5895119"/>
            <a:ext cx="364653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14岁</a:t>
            </a:r>
          </a:p>
        </p:txBody>
      </p:sp>
      <p:sp>
        <p:nvSpPr>
          <p:cNvPr id="56" name="Freeform 56"/>
          <p:cNvSpPr/>
          <p:nvPr/>
        </p:nvSpPr>
        <p:spPr>
          <a:xfrm>
            <a:off x="1939574" y="3644144"/>
            <a:ext cx="1946626" cy="3277615"/>
          </a:xfrm>
          <a:custGeom>
            <a:avLst/>
            <a:gdLst/>
            <a:ahLst/>
            <a:cxnLst/>
            <a:rect l="l" t="t" r="r" b="b"/>
            <a:pathLst>
              <a:path w="1946626" h="3277615">
                <a:moveTo>
                  <a:pt x="0" y="0"/>
                </a:moveTo>
                <a:lnTo>
                  <a:pt x="1946626" y="0"/>
                </a:lnTo>
                <a:lnTo>
                  <a:pt x="1946626" y="3277614"/>
                </a:lnTo>
                <a:lnTo>
                  <a:pt x="0" y="3277614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2087686" y="3771019"/>
            <a:ext cx="606558" cy="507502"/>
          </a:xfrm>
          <a:custGeom>
            <a:avLst/>
            <a:gdLst/>
            <a:ahLst/>
            <a:cxnLst/>
            <a:rect l="l" t="t" r="r" b="b"/>
            <a:pathLst>
              <a:path w="606558" h="507502">
                <a:moveTo>
                  <a:pt x="0" y="0"/>
                </a:moveTo>
                <a:lnTo>
                  <a:pt x="606558" y="0"/>
                </a:lnTo>
                <a:lnTo>
                  <a:pt x="606558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2239584" y="3882318"/>
            <a:ext cx="250990" cy="307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9"/>
              </a:lnSpc>
            </a:pPr>
            <a:r>
              <a:rPr lang="en-US" sz="1644" b="1">
                <a:solidFill>
                  <a:srgbClr val="0C0C0C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18</a:t>
            </a:r>
          </a:p>
        </p:txBody>
      </p:sp>
      <p:sp>
        <p:nvSpPr>
          <p:cNvPr id="59" name="Freeform 59"/>
          <p:cNvSpPr/>
          <p:nvPr/>
        </p:nvSpPr>
        <p:spPr>
          <a:xfrm>
            <a:off x="2390965" y="3890846"/>
            <a:ext cx="1347122" cy="1522505"/>
          </a:xfrm>
          <a:custGeom>
            <a:avLst/>
            <a:gdLst/>
            <a:ahLst/>
            <a:cxnLst/>
            <a:rect l="l" t="t" r="r" b="b"/>
            <a:pathLst>
              <a:path w="1347122" h="1522505">
                <a:moveTo>
                  <a:pt x="0" y="0"/>
                </a:moveTo>
                <a:lnTo>
                  <a:pt x="1347122" y="0"/>
                </a:lnTo>
                <a:lnTo>
                  <a:pt x="1347122" y="1522505"/>
                </a:lnTo>
                <a:lnTo>
                  <a:pt x="0" y="1522505"/>
                </a:lnTo>
                <a:lnTo>
                  <a:pt x="0" y="0"/>
                </a:lnTo>
                <a:close/>
              </a:path>
            </a:pathLst>
          </a:custGeom>
          <a:blipFill>
            <a:blip r:embed="rId45"/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2087686" y="527942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1" y="0"/>
                </a:lnTo>
                <a:lnTo>
                  <a:pt x="1650401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46"/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2235799" y="5653004"/>
            <a:ext cx="310332" cy="260799"/>
          </a:xfrm>
          <a:custGeom>
            <a:avLst/>
            <a:gdLst/>
            <a:ahLst/>
            <a:cxnLst/>
            <a:rect l="l" t="t" r="r" b="b"/>
            <a:pathLst>
              <a:path w="310332" h="260799">
                <a:moveTo>
                  <a:pt x="0" y="0"/>
                </a:moveTo>
                <a:lnTo>
                  <a:pt x="310332" y="0"/>
                </a:lnTo>
                <a:lnTo>
                  <a:pt x="310332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47"/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2235799" y="5906755"/>
            <a:ext cx="310332" cy="260799"/>
          </a:xfrm>
          <a:custGeom>
            <a:avLst/>
            <a:gdLst/>
            <a:ahLst/>
            <a:cxnLst/>
            <a:rect l="l" t="t" r="r" b="b"/>
            <a:pathLst>
              <a:path w="310332" h="260799">
                <a:moveTo>
                  <a:pt x="0" y="0"/>
                </a:moveTo>
                <a:lnTo>
                  <a:pt x="310332" y="0"/>
                </a:lnTo>
                <a:lnTo>
                  <a:pt x="310332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48"/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2235799" y="6160506"/>
            <a:ext cx="310332" cy="380626"/>
          </a:xfrm>
          <a:custGeom>
            <a:avLst/>
            <a:gdLst/>
            <a:ahLst/>
            <a:cxnLst/>
            <a:rect l="l" t="t" r="r" b="b"/>
            <a:pathLst>
              <a:path w="310332" h="380626">
                <a:moveTo>
                  <a:pt x="0" y="0"/>
                </a:moveTo>
                <a:lnTo>
                  <a:pt x="310332" y="0"/>
                </a:lnTo>
                <a:lnTo>
                  <a:pt x="31033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49"/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2235799" y="6407208"/>
            <a:ext cx="310332" cy="387675"/>
          </a:xfrm>
          <a:custGeom>
            <a:avLst/>
            <a:gdLst/>
            <a:ahLst/>
            <a:cxnLst/>
            <a:rect l="l" t="t" r="r" b="b"/>
            <a:pathLst>
              <a:path w="310332" h="387675">
                <a:moveTo>
                  <a:pt x="0" y="0"/>
                </a:moveTo>
                <a:lnTo>
                  <a:pt x="310332" y="0"/>
                </a:lnTo>
                <a:lnTo>
                  <a:pt x="31033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50"/>
            <a:stretch>
              <a:fillRect/>
            </a:stretch>
          </a:blipFill>
        </p:spPr>
      </p:sp>
      <p:sp>
        <p:nvSpPr>
          <p:cNvPr id="65" name="TextBox 65"/>
          <p:cNvSpPr txBox="1"/>
          <p:nvPr/>
        </p:nvSpPr>
        <p:spPr>
          <a:xfrm>
            <a:off x="2649140" y="5895119"/>
            <a:ext cx="364653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13岁</a:t>
            </a:r>
          </a:p>
        </p:txBody>
      </p:sp>
      <p:sp>
        <p:nvSpPr>
          <p:cNvPr id="66" name="Freeform 66"/>
          <p:cNvSpPr/>
          <p:nvPr/>
        </p:nvSpPr>
        <p:spPr>
          <a:xfrm>
            <a:off x="3886200" y="3644144"/>
            <a:ext cx="1946626" cy="3277615"/>
          </a:xfrm>
          <a:custGeom>
            <a:avLst/>
            <a:gdLst/>
            <a:ahLst/>
            <a:cxnLst/>
            <a:rect l="l" t="t" r="r" b="b"/>
            <a:pathLst>
              <a:path w="1946626" h="3277615">
                <a:moveTo>
                  <a:pt x="0" y="0"/>
                </a:moveTo>
                <a:lnTo>
                  <a:pt x="1946626" y="0"/>
                </a:lnTo>
                <a:lnTo>
                  <a:pt x="1946626" y="3277614"/>
                </a:lnTo>
                <a:lnTo>
                  <a:pt x="0" y="3277614"/>
                </a:lnTo>
                <a:lnTo>
                  <a:pt x="0" y="0"/>
                </a:lnTo>
                <a:close/>
              </a:path>
            </a:pathLst>
          </a:custGeom>
          <a:blipFill>
            <a:blip r:embed="rId51"/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3886200" y="3771019"/>
            <a:ext cx="599505" cy="507502"/>
          </a:xfrm>
          <a:custGeom>
            <a:avLst/>
            <a:gdLst/>
            <a:ahLst/>
            <a:cxnLst/>
            <a:rect l="l" t="t" r="r" b="b"/>
            <a:pathLst>
              <a:path w="599505" h="507502">
                <a:moveTo>
                  <a:pt x="0" y="0"/>
                </a:moveTo>
                <a:lnTo>
                  <a:pt x="599505" y="0"/>
                </a:lnTo>
                <a:lnTo>
                  <a:pt x="599505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52"/>
            <a:stretch>
              <a:fillRect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4072626" y="3882318"/>
            <a:ext cx="250990" cy="307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9"/>
              </a:lnSpc>
            </a:pPr>
            <a:r>
              <a:rPr lang="en-US" sz="1644" b="1">
                <a:solidFill>
                  <a:srgbClr val="0C0C0C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19</a:t>
            </a:r>
          </a:p>
        </p:txBody>
      </p:sp>
      <p:sp>
        <p:nvSpPr>
          <p:cNvPr id="69" name="Freeform 69"/>
          <p:cNvSpPr/>
          <p:nvPr/>
        </p:nvSpPr>
        <p:spPr>
          <a:xfrm>
            <a:off x="4182426" y="3890846"/>
            <a:ext cx="1199009" cy="1522505"/>
          </a:xfrm>
          <a:custGeom>
            <a:avLst/>
            <a:gdLst/>
            <a:ahLst/>
            <a:cxnLst/>
            <a:rect l="l" t="t" r="r" b="b"/>
            <a:pathLst>
              <a:path w="1199009" h="1522505">
                <a:moveTo>
                  <a:pt x="0" y="0"/>
                </a:moveTo>
                <a:lnTo>
                  <a:pt x="1199009" y="0"/>
                </a:lnTo>
                <a:lnTo>
                  <a:pt x="1199009" y="1522505"/>
                </a:lnTo>
                <a:lnTo>
                  <a:pt x="0" y="1522505"/>
                </a:lnTo>
                <a:lnTo>
                  <a:pt x="0" y="0"/>
                </a:lnTo>
                <a:close/>
              </a:path>
            </a:pathLst>
          </a:custGeom>
          <a:blipFill>
            <a:blip r:embed="rId53"/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>
            <a:off x="4034313" y="527942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1" y="0"/>
                </a:lnTo>
                <a:lnTo>
                  <a:pt x="1650401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4034313" y="5653004"/>
            <a:ext cx="451392" cy="260799"/>
          </a:xfrm>
          <a:custGeom>
            <a:avLst/>
            <a:gdLst/>
            <a:ahLst/>
            <a:cxnLst/>
            <a:rect l="l" t="t" r="r" b="b"/>
            <a:pathLst>
              <a:path w="451392" h="260799">
                <a:moveTo>
                  <a:pt x="0" y="0"/>
                </a:moveTo>
                <a:lnTo>
                  <a:pt x="451392" y="0"/>
                </a:lnTo>
                <a:lnTo>
                  <a:pt x="451392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4034313" y="5906755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56"/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4034313" y="6160506"/>
            <a:ext cx="303279" cy="380626"/>
          </a:xfrm>
          <a:custGeom>
            <a:avLst/>
            <a:gdLst/>
            <a:ahLst/>
            <a:cxnLst/>
            <a:rect l="l" t="t" r="r" b="b"/>
            <a:pathLst>
              <a:path w="303279" h="380626">
                <a:moveTo>
                  <a:pt x="0" y="0"/>
                </a:moveTo>
                <a:lnTo>
                  <a:pt x="303279" y="0"/>
                </a:lnTo>
                <a:lnTo>
                  <a:pt x="303279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74" name="Freeform 74"/>
          <p:cNvSpPr/>
          <p:nvPr/>
        </p:nvSpPr>
        <p:spPr>
          <a:xfrm>
            <a:off x="4034313" y="6407208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2" y="0"/>
                </a:lnTo>
                <a:lnTo>
                  <a:pt x="45139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58"/>
            <a:stretch>
              <a:fillRect/>
            </a:stretch>
          </a:blipFill>
        </p:spPr>
      </p:sp>
      <p:sp>
        <p:nvSpPr>
          <p:cNvPr id="75" name="Freeform 75"/>
          <p:cNvSpPr/>
          <p:nvPr/>
        </p:nvSpPr>
        <p:spPr>
          <a:xfrm>
            <a:off x="5677661" y="3644144"/>
            <a:ext cx="1946626" cy="3277615"/>
          </a:xfrm>
          <a:custGeom>
            <a:avLst/>
            <a:gdLst/>
            <a:ahLst/>
            <a:cxnLst/>
            <a:rect l="l" t="t" r="r" b="b"/>
            <a:pathLst>
              <a:path w="1946626" h="3277615">
                <a:moveTo>
                  <a:pt x="0" y="0"/>
                </a:moveTo>
                <a:lnTo>
                  <a:pt x="1946626" y="0"/>
                </a:lnTo>
                <a:lnTo>
                  <a:pt x="1946626" y="3277614"/>
                </a:lnTo>
                <a:lnTo>
                  <a:pt x="0" y="3277614"/>
                </a:lnTo>
                <a:lnTo>
                  <a:pt x="0" y="0"/>
                </a:lnTo>
                <a:close/>
              </a:path>
            </a:pathLst>
          </a:custGeom>
          <a:blipFill>
            <a:blip r:embed="rId59"/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5825774" y="3771019"/>
            <a:ext cx="458445" cy="507502"/>
          </a:xfrm>
          <a:custGeom>
            <a:avLst/>
            <a:gdLst/>
            <a:ahLst/>
            <a:cxnLst/>
            <a:rect l="l" t="t" r="r" b="b"/>
            <a:pathLst>
              <a:path w="458445" h="507502">
                <a:moveTo>
                  <a:pt x="0" y="0"/>
                </a:moveTo>
                <a:lnTo>
                  <a:pt x="458444" y="0"/>
                </a:lnTo>
                <a:lnTo>
                  <a:pt x="458444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60"/>
            <a:stretch>
              <a:fillRect/>
            </a:stretch>
          </a:blipFill>
        </p:spPr>
      </p:sp>
      <p:sp>
        <p:nvSpPr>
          <p:cNvPr id="77" name="Freeform 77"/>
          <p:cNvSpPr/>
          <p:nvPr/>
        </p:nvSpPr>
        <p:spPr>
          <a:xfrm>
            <a:off x="6121999" y="3771019"/>
            <a:ext cx="1206062" cy="1642332"/>
          </a:xfrm>
          <a:custGeom>
            <a:avLst/>
            <a:gdLst/>
            <a:ahLst/>
            <a:cxnLst/>
            <a:rect l="l" t="t" r="r" b="b"/>
            <a:pathLst>
              <a:path w="1206062" h="1642332">
                <a:moveTo>
                  <a:pt x="0" y="0"/>
                </a:moveTo>
                <a:lnTo>
                  <a:pt x="1206062" y="0"/>
                </a:lnTo>
                <a:lnTo>
                  <a:pt x="1206062" y="1642332"/>
                </a:lnTo>
                <a:lnTo>
                  <a:pt x="0" y="1642332"/>
                </a:lnTo>
                <a:lnTo>
                  <a:pt x="0" y="0"/>
                </a:lnTo>
                <a:close/>
              </a:path>
            </a:pathLst>
          </a:custGeom>
          <a:blipFill>
            <a:blip r:embed="rId61"/>
            <a:stretch>
              <a:fillRect/>
            </a:stretch>
          </a:blipFill>
        </p:spPr>
      </p:sp>
      <p:sp>
        <p:nvSpPr>
          <p:cNvPr id="78" name="Freeform 78"/>
          <p:cNvSpPr/>
          <p:nvPr/>
        </p:nvSpPr>
        <p:spPr>
          <a:xfrm>
            <a:off x="5825774" y="5279426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0" y="0"/>
                </a:lnTo>
                <a:lnTo>
                  <a:pt x="1650400" y="380627"/>
                </a:lnTo>
                <a:lnTo>
                  <a:pt x="0" y="380627"/>
                </a:lnTo>
                <a:lnTo>
                  <a:pt x="0" y="0"/>
                </a:lnTo>
                <a:close/>
              </a:path>
            </a:pathLst>
          </a:custGeom>
          <a:blipFill>
            <a:blip r:embed="rId62"/>
            <a:stretch>
              <a:fillRect/>
            </a:stretch>
          </a:blipFill>
        </p:spPr>
      </p:sp>
      <p:sp>
        <p:nvSpPr>
          <p:cNvPr id="79" name="Freeform 79"/>
          <p:cNvSpPr/>
          <p:nvPr/>
        </p:nvSpPr>
        <p:spPr>
          <a:xfrm>
            <a:off x="5825774" y="5653004"/>
            <a:ext cx="458445" cy="260799"/>
          </a:xfrm>
          <a:custGeom>
            <a:avLst/>
            <a:gdLst/>
            <a:ahLst/>
            <a:cxnLst/>
            <a:rect l="l" t="t" r="r" b="b"/>
            <a:pathLst>
              <a:path w="458445" h="260799">
                <a:moveTo>
                  <a:pt x="0" y="0"/>
                </a:moveTo>
                <a:lnTo>
                  <a:pt x="458444" y="0"/>
                </a:lnTo>
                <a:lnTo>
                  <a:pt x="458444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63"/>
            <a:stretch>
              <a:fillRect/>
            </a:stretch>
          </a:blipFill>
        </p:spPr>
      </p:sp>
      <p:sp>
        <p:nvSpPr>
          <p:cNvPr id="80" name="Freeform 80"/>
          <p:cNvSpPr/>
          <p:nvPr/>
        </p:nvSpPr>
        <p:spPr>
          <a:xfrm>
            <a:off x="5825774" y="5906755"/>
            <a:ext cx="458445" cy="260799"/>
          </a:xfrm>
          <a:custGeom>
            <a:avLst/>
            <a:gdLst/>
            <a:ahLst/>
            <a:cxnLst/>
            <a:rect l="l" t="t" r="r" b="b"/>
            <a:pathLst>
              <a:path w="458445" h="260799">
                <a:moveTo>
                  <a:pt x="0" y="0"/>
                </a:moveTo>
                <a:lnTo>
                  <a:pt x="458444" y="0"/>
                </a:lnTo>
                <a:lnTo>
                  <a:pt x="458444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64"/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5825774" y="6160506"/>
            <a:ext cx="458445" cy="380626"/>
          </a:xfrm>
          <a:custGeom>
            <a:avLst/>
            <a:gdLst/>
            <a:ahLst/>
            <a:cxnLst/>
            <a:rect l="l" t="t" r="r" b="b"/>
            <a:pathLst>
              <a:path w="458445" h="380626">
                <a:moveTo>
                  <a:pt x="0" y="0"/>
                </a:moveTo>
                <a:lnTo>
                  <a:pt x="458444" y="0"/>
                </a:lnTo>
                <a:lnTo>
                  <a:pt x="458444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65"/>
            <a:stretch>
              <a:fillRect/>
            </a:stretch>
          </a:blipFill>
        </p:spPr>
      </p:sp>
      <p:sp>
        <p:nvSpPr>
          <p:cNvPr id="82" name="Freeform 82"/>
          <p:cNvSpPr/>
          <p:nvPr/>
        </p:nvSpPr>
        <p:spPr>
          <a:xfrm>
            <a:off x="5825774" y="6407208"/>
            <a:ext cx="458445" cy="387675"/>
          </a:xfrm>
          <a:custGeom>
            <a:avLst/>
            <a:gdLst/>
            <a:ahLst/>
            <a:cxnLst/>
            <a:rect l="l" t="t" r="r" b="b"/>
            <a:pathLst>
              <a:path w="458445" h="387675">
                <a:moveTo>
                  <a:pt x="0" y="0"/>
                </a:moveTo>
                <a:lnTo>
                  <a:pt x="458444" y="0"/>
                </a:lnTo>
                <a:lnTo>
                  <a:pt x="458444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66"/>
            <a:stretch>
              <a:fillRect/>
            </a:stretch>
          </a:blipFill>
        </p:spPr>
      </p:sp>
      <p:sp>
        <p:nvSpPr>
          <p:cNvPr id="83" name="TextBox 83"/>
          <p:cNvSpPr txBox="1"/>
          <p:nvPr/>
        </p:nvSpPr>
        <p:spPr>
          <a:xfrm>
            <a:off x="6315546" y="5644710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中国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6315224" y="5895119"/>
            <a:ext cx="364653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13岁</a:t>
            </a:r>
          </a:p>
        </p:txBody>
      </p:sp>
      <p:sp>
        <p:nvSpPr>
          <p:cNvPr id="85" name="Freeform 85"/>
          <p:cNvSpPr/>
          <p:nvPr/>
        </p:nvSpPr>
        <p:spPr>
          <a:xfrm>
            <a:off x="148113" y="6787834"/>
            <a:ext cx="1946626" cy="3150739"/>
          </a:xfrm>
          <a:custGeom>
            <a:avLst/>
            <a:gdLst/>
            <a:ahLst/>
            <a:cxnLst/>
            <a:rect l="l" t="t" r="r" b="b"/>
            <a:pathLst>
              <a:path w="1946626" h="3150739">
                <a:moveTo>
                  <a:pt x="0" y="0"/>
                </a:moveTo>
                <a:lnTo>
                  <a:pt x="1946626" y="0"/>
                </a:lnTo>
                <a:lnTo>
                  <a:pt x="1946626" y="3150739"/>
                </a:lnTo>
                <a:lnTo>
                  <a:pt x="0" y="3150739"/>
                </a:lnTo>
                <a:lnTo>
                  <a:pt x="0" y="0"/>
                </a:lnTo>
                <a:close/>
              </a:path>
            </a:pathLst>
          </a:custGeom>
          <a:blipFill>
            <a:blip r:embed="rId67"/>
            <a:stretch>
              <a:fillRect/>
            </a:stretch>
          </a:blipFill>
        </p:spPr>
      </p:sp>
      <p:sp>
        <p:nvSpPr>
          <p:cNvPr id="86" name="Freeform 86"/>
          <p:cNvSpPr/>
          <p:nvPr/>
        </p:nvSpPr>
        <p:spPr>
          <a:xfrm>
            <a:off x="444339" y="6914709"/>
            <a:ext cx="1354175" cy="1515456"/>
          </a:xfrm>
          <a:custGeom>
            <a:avLst/>
            <a:gdLst/>
            <a:ahLst/>
            <a:cxnLst/>
            <a:rect l="l" t="t" r="r" b="b"/>
            <a:pathLst>
              <a:path w="1354175" h="1515456">
                <a:moveTo>
                  <a:pt x="0" y="0"/>
                </a:moveTo>
                <a:lnTo>
                  <a:pt x="1354175" y="0"/>
                </a:lnTo>
                <a:lnTo>
                  <a:pt x="1354175" y="1515457"/>
                </a:lnTo>
                <a:lnTo>
                  <a:pt x="0" y="1515457"/>
                </a:lnTo>
                <a:lnTo>
                  <a:pt x="0" y="0"/>
                </a:lnTo>
                <a:close/>
              </a:path>
            </a:pathLst>
          </a:custGeom>
          <a:blipFill>
            <a:blip r:embed="rId68"/>
            <a:stretch>
              <a:fillRect/>
            </a:stretch>
          </a:blipFill>
        </p:spPr>
      </p:sp>
      <p:sp>
        <p:nvSpPr>
          <p:cNvPr id="87" name="Freeform 87"/>
          <p:cNvSpPr/>
          <p:nvPr/>
        </p:nvSpPr>
        <p:spPr>
          <a:xfrm>
            <a:off x="296226" y="8423117"/>
            <a:ext cx="1650401" cy="380626"/>
          </a:xfrm>
          <a:custGeom>
            <a:avLst/>
            <a:gdLst/>
            <a:ahLst/>
            <a:cxnLst/>
            <a:rect l="l" t="t" r="r" b="b"/>
            <a:pathLst>
              <a:path w="1650401" h="380626">
                <a:moveTo>
                  <a:pt x="0" y="0"/>
                </a:moveTo>
                <a:lnTo>
                  <a:pt x="1650400" y="0"/>
                </a:lnTo>
                <a:lnTo>
                  <a:pt x="1650400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69"/>
            <a:stretch>
              <a:fillRect/>
            </a:stretch>
          </a:blipFill>
        </p:spPr>
      </p:sp>
      <p:sp>
        <p:nvSpPr>
          <p:cNvPr id="88" name="TextBox 88"/>
          <p:cNvSpPr txBox="1"/>
          <p:nvPr/>
        </p:nvSpPr>
        <p:spPr>
          <a:xfrm>
            <a:off x="987255" y="8399210"/>
            <a:ext cx="335577" cy="26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450" b="1">
                <a:solidFill>
                  <a:srgbClr val="FFFFFF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Leo</a:t>
            </a:r>
          </a:p>
        </p:txBody>
      </p:sp>
      <p:sp>
        <p:nvSpPr>
          <p:cNvPr id="89" name="Freeform 89"/>
          <p:cNvSpPr/>
          <p:nvPr/>
        </p:nvSpPr>
        <p:spPr>
          <a:xfrm>
            <a:off x="296226" y="8669819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70"/>
            <a:stretch>
              <a:fillRect/>
            </a:stretch>
          </a:blipFill>
        </p:spPr>
      </p:sp>
      <p:sp>
        <p:nvSpPr>
          <p:cNvPr id="90" name="Freeform 90"/>
          <p:cNvSpPr/>
          <p:nvPr/>
        </p:nvSpPr>
        <p:spPr>
          <a:xfrm>
            <a:off x="296226" y="8923570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1" y="0"/>
                </a:lnTo>
                <a:lnTo>
                  <a:pt x="451391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71"/>
            <a:stretch>
              <a:fillRect/>
            </a:stretch>
          </a:blipFill>
        </p:spPr>
      </p:sp>
      <p:sp>
        <p:nvSpPr>
          <p:cNvPr id="91" name="TextBox 91"/>
          <p:cNvSpPr txBox="1"/>
          <p:nvPr/>
        </p:nvSpPr>
        <p:spPr>
          <a:xfrm>
            <a:off x="393772" y="802866"/>
            <a:ext cx="261502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</a:pPr>
            <a:r>
              <a:rPr lang="en-US" sz="1711" b="1">
                <a:solidFill>
                  <a:srgbClr val="0F0F0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13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5915668" y="802866"/>
            <a:ext cx="261502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</a:pPr>
            <a:r>
              <a:rPr lang="en-US" sz="1711" b="1">
                <a:solidFill>
                  <a:srgbClr val="0F0F0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16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2647418" y="2526130"/>
            <a:ext cx="536923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墨西哥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4469074" y="2526130"/>
            <a:ext cx="536923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加拿大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6313501" y="2526130"/>
            <a:ext cx="536923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阿根廷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793395" y="3071138"/>
            <a:ext cx="357949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北京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2649207" y="3071138"/>
            <a:ext cx="357949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上海</a:t>
            </a:r>
          </a:p>
        </p:txBody>
      </p:sp>
      <p:sp>
        <p:nvSpPr>
          <p:cNvPr id="98" name="TextBox 98"/>
          <p:cNvSpPr txBox="1"/>
          <p:nvPr/>
        </p:nvSpPr>
        <p:spPr>
          <a:xfrm>
            <a:off x="4470864" y="3071138"/>
            <a:ext cx="357949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北京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6315291" y="3071138"/>
            <a:ext cx="357949" cy="239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16"/>
              </a:lnSpc>
            </a:pPr>
            <a:r>
              <a:rPr lang="en-US" sz="1369">
                <a:solidFill>
                  <a:srgbClr val="102D6F"/>
                </a:solidFill>
                <a:latin typeface="Noto Sans T Chinese"/>
                <a:ea typeface="Noto Sans T Chinese"/>
                <a:cs typeface="Noto Sans T Chinese"/>
                <a:sym typeface="Noto Sans T Chinese"/>
              </a:rPr>
              <a:t>上海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5917053" y="3882318"/>
            <a:ext cx="250990" cy="307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9"/>
              </a:lnSpc>
            </a:pPr>
            <a:r>
              <a:rPr lang="en-US" sz="1644" b="1">
                <a:solidFill>
                  <a:srgbClr val="0C0C0C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20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881788" y="5320650"/>
            <a:ext cx="546511" cy="26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450" b="1">
                <a:solidFill>
                  <a:srgbClr val="FFFFFF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Ethan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2741631" y="5320650"/>
            <a:ext cx="515679" cy="26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450" b="1">
                <a:solidFill>
                  <a:srgbClr val="FFFFFF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Elena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4587551" y="5320650"/>
            <a:ext cx="489924" cy="26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450" b="1">
                <a:solidFill>
                  <a:srgbClr val="FFFFFF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Noah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6374698" y="5320650"/>
            <a:ext cx="536171" cy="268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20"/>
              </a:lnSpc>
            </a:pPr>
            <a:r>
              <a:rPr lang="en-US" sz="1450" b="1">
                <a:solidFill>
                  <a:srgbClr val="FFFFFF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Grace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2647801" y="5644710"/>
            <a:ext cx="498583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西班牙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4471119" y="5644710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美国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4470797" y="5895119"/>
            <a:ext cx="364653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12岁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793651" y="6174988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香港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2649463" y="6174988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西安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4471119" y="6174988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上海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6315546" y="6174988"/>
            <a:ext cx="332389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北京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790674" y="6440127"/>
            <a:ext cx="630077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5月20日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2646486" y="6440127"/>
            <a:ext cx="630077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8月15日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4468142" y="6440127"/>
            <a:ext cx="630077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5月10日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6312569" y="6440127"/>
            <a:ext cx="630077" cy="238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11"/>
              </a:lnSpc>
            </a:pPr>
            <a:r>
              <a:rPr lang="en-US" sz="1257" b="1" spc="25">
                <a:solidFill>
                  <a:srgbClr val="16265B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10月1日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790575" y="2533650"/>
            <a:ext cx="9525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白俄罗斯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790575" y="2819400"/>
            <a:ext cx="76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14岁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4467225" y="2819400"/>
            <a:ext cx="76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14岁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6315075" y="2819400"/>
            <a:ext cx="76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13岁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2647950" y="2819400"/>
            <a:ext cx="762000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 b="1">
                <a:solidFill>
                  <a:srgbClr val="1E1E1E"/>
                </a:solidFill>
                <a:latin typeface="Arimo Bold"/>
                <a:ea typeface="Arimo Bold"/>
                <a:cs typeface="Arimo Bold"/>
                <a:sym typeface="Arimo Bold"/>
              </a:rPr>
              <a:t>13岁</a:t>
            </a:r>
          </a:p>
        </p:txBody>
      </p:sp>
      <p:sp>
        <p:nvSpPr>
          <p:cNvPr id="121" name="Freeform 121"/>
          <p:cNvSpPr/>
          <p:nvPr/>
        </p:nvSpPr>
        <p:spPr>
          <a:xfrm>
            <a:off x="296226" y="6914709"/>
            <a:ext cx="451392" cy="507502"/>
          </a:xfrm>
          <a:custGeom>
            <a:avLst/>
            <a:gdLst/>
            <a:ahLst/>
            <a:cxnLst/>
            <a:rect l="l" t="t" r="r" b="b"/>
            <a:pathLst>
              <a:path w="451392" h="507502">
                <a:moveTo>
                  <a:pt x="0" y="0"/>
                </a:moveTo>
                <a:lnTo>
                  <a:pt x="451391" y="0"/>
                </a:lnTo>
                <a:lnTo>
                  <a:pt x="451391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72"/>
            <a:stretch>
              <a:fillRect/>
            </a:stretch>
          </a:blipFill>
        </p:spPr>
      </p:sp>
      <p:sp>
        <p:nvSpPr>
          <p:cNvPr id="122" name="TextBox 122"/>
          <p:cNvSpPr txBox="1"/>
          <p:nvPr/>
        </p:nvSpPr>
        <p:spPr>
          <a:xfrm>
            <a:off x="395157" y="6975608"/>
            <a:ext cx="250990" cy="307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29"/>
              </a:lnSpc>
            </a:pPr>
            <a:r>
              <a:rPr lang="en-US" sz="1644" b="1">
                <a:solidFill>
                  <a:srgbClr val="0C0C0C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21</a:t>
            </a:r>
          </a:p>
        </p:txBody>
      </p:sp>
      <p:sp>
        <p:nvSpPr>
          <p:cNvPr id="123" name="Freeform 123"/>
          <p:cNvSpPr/>
          <p:nvPr/>
        </p:nvSpPr>
        <p:spPr>
          <a:xfrm>
            <a:off x="296226" y="3771019"/>
            <a:ext cx="451392" cy="507502"/>
          </a:xfrm>
          <a:custGeom>
            <a:avLst/>
            <a:gdLst/>
            <a:ahLst/>
            <a:cxnLst/>
            <a:rect l="l" t="t" r="r" b="b"/>
            <a:pathLst>
              <a:path w="451392" h="507502">
                <a:moveTo>
                  <a:pt x="0" y="0"/>
                </a:moveTo>
                <a:lnTo>
                  <a:pt x="451391" y="0"/>
                </a:lnTo>
                <a:lnTo>
                  <a:pt x="451391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73"/>
            <a:stretch>
              <a:fillRect/>
            </a:stretch>
          </a:blipFill>
        </p:spPr>
      </p:sp>
      <p:sp>
        <p:nvSpPr>
          <p:cNvPr id="124" name="TextBox 124"/>
          <p:cNvSpPr txBox="1"/>
          <p:nvPr/>
        </p:nvSpPr>
        <p:spPr>
          <a:xfrm>
            <a:off x="393772" y="3896156"/>
            <a:ext cx="261502" cy="289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96"/>
              </a:lnSpc>
            </a:pPr>
            <a:r>
              <a:rPr lang="en-US" sz="1711" b="1">
                <a:solidFill>
                  <a:srgbClr val="0F0F0F"/>
                </a:solidFill>
                <a:latin typeface="Noto Sans T Chinese Bold"/>
                <a:ea typeface="Noto Sans T Chinese Bold"/>
                <a:cs typeface="Noto Sans T Chinese Bold"/>
                <a:sym typeface="Noto Sans T Chinese Bold"/>
              </a:rPr>
              <a:t>17</a:t>
            </a:r>
          </a:p>
        </p:txBody>
      </p:sp>
      <p:sp>
        <p:nvSpPr>
          <p:cNvPr id="125" name="Freeform 125"/>
          <p:cNvSpPr/>
          <p:nvPr/>
        </p:nvSpPr>
        <p:spPr>
          <a:xfrm>
            <a:off x="298827" y="5812453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2" y="0"/>
                </a:lnTo>
                <a:lnTo>
                  <a:pt x="45139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71"/>
            <a:stretch>
              <a:fillRect/>
            </a:stretch>
          </a:blipFill>
        </p:spPr>
      </p:sp>
      <p:grpSp>
        <p:nvGrpSpPr>
          <p:cNvPr id="126" name="Group 126"/>
          <p:cNvGrpSpPr/>
          <p:nvPr/>
        </p:nvGrpSpPr>
        <p:grpSpPr>
          <a:xfrm>
            <a:off x="752475" y="8696325"/>
            <a:ext cx="1000125" cy="1095375"/>
            <a:chOff x="0" y="0"/>
            <a:chExt cx="1333500" cy="1460500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1333500" cy="1460500"/>
            </a:xfrm>
            <a:custGeom>
              <a:avLst/>
              <a:gdLst/>
              <a:ahLst/>
              <a:cxnLst/>
              <a:rect l="l" t="t" r="r" b="b"/>
              <a:pathLst>
                <a:path w="1333500" h="1460500">
                  <a:moveTo>
                    <a:pt x="0" y="0"/>
                  </a:moveTo>
                  <a:lnTo>
                    <a:pt x="1333500" y="0"/>
                  </a:lnTo>
                  <a:lnTo>
                    <a:pt x="13335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28" name="TextBox 128"/>
            <p:cNvSpPr txBox="1"/>
            <p:nvPr/>
          </p:nvSpPr>
          <p:spPr>
            <a:xfrm>
              <a:off x="0" y="-38100"/>
              <a:ext cx="13335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29" name="Group 129"/>
          <p:cNvGrpSpPr/>
          <p:nvPr/>
        </p:nvGrpSpPr>
        <p:grpSpPr>
          <a:xfrm>
            <a:off x="2609850" y="8696325"/>
            <a:ext cx="1000125" cy="1095375"/>
            <a:chOff x="0" y="0"/>
            <a:chExt cx="1333500" cy="1460500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1333500" cy="1460500"/>
            </a:xfrm>
            <a:custGeom>
              <a:avLst/>
              <a:gdLst/>
              <a:ahLst/>
              <a:cxnLst/>
              <a:rect l="l" t="t" r="r" b="b"/>
              <a:pathLst>
                <a:path w="1333500" h="1460500">
                  <a:moveTo>
                    <a:pt x="0" y="0"/>
                  </a:moveTo>
                  <a:lnTo>
                    <a:pt x="1333500" y="0"/>
                  </a:lnTo>
                  <a:lnTo>
                    <a:pt x="13335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1" name="TextBox 131"/>
            <p:cNvSpPr txBox="1"/>
            <p:nvPr/>
          </p:nvSpPr>
          <p:spPr>
            <a:xfrm>
              <a:off x="0" y="-38100"/>
              <a:ext cx="13335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2" name="Group 132"/>
          <p:cNvGrpSpPr/>
          <p:nvPr/>
        </p:nvGrpSpPr>
        <p:grpSpPr>
          <a:xfrm>
            <a:off x="4429125" y="8696325"/>
            <a:ext cx="1000125" cy="1095375"/>
            <a:chOff x="0" y="0"/>
            <a:chExt cx="1333500" cy="1460500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1333500" cy="1460500"/>
            </a:xfrm>
            <a:custGeom>
              <a:avLst/>
              <a:gdLst/>
              <a:ahLst/>
              <a:cxnLst/>
              <a:rect l="l" t="t" r="r" b="b"/>
              <a:pathLst>
                <a:path w="1333500" h="1460500">
                  <a:moveTo>
                    <a:pt x="0" y="0"/>
                  </a:moveTo>
                  <a:lnTo>
                    <a:pt x="1333500" y="0"/>
                  </a:lnTo>
                  <a:lnTo>
                    <a:pt x="13335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4" name="TextBox 134"/>
            <p:cNvSpPr txBox="1"/>
            <p:nvPr/>
          </p:nvSpPr>
          <p:spPr>
            <a:xfrm>
              <a:off x="0" y="-38100"/>
              <a:ext cx="13335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5" name="Group 135"/>
          <p:cNvGrpSpPr/>
          <p:nvPr/>
        </p:nvGrpSpPr>
        <p:grpSpPr>
          <a:xfrm>
            <a:off x="6276975" y="8696325"/>
            <a:ext cx="1000125" cy="1095375"/>
            <a:chOff x="0" y="0"/>
            <a:chExt cx="1333500" cy="1460500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1333500" cy="1460500"/>
            </a:xfrm>
            <a:custGeom>
              <a:avLst/>
              <a:gdLst/>
              <a:ahLst/>
              <a:cxnLst/>
              <a:rect l="l" t="t" r="r" b="b"/>
              <a:pathLst>
                <a:path w="1333500" h="1460500">
                  <a:moveTo>
                    <a:pt x="0" y="0"/>
                  </a:moveTo>
                  <a:lnTo>
                    <a:pt x="1333500" y="0"/>
                  </a:lnTo>
                  <a:lnTo>
                    <a:pt x="1333500" y="1460500"/>
                  </a:lnTo>
                  <a:lnTo>
                    <a:pt x="0" y="146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37" name="TextBox 137"/>
            <p:cNvSpPr txBox="1"/>
            <p:nvPr/>
          </p:nvSpPr>
          <p:spPr>
            <a:xfrm>
              <a:off x="0" y="-38100"/>
              <a:ext cx="1333500" cy="1498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38" name="Group 138"/>
          <p:cNvGrpSpPr/>
          <p:nvPr/>
        </p:nvGrpSpPr>
        <p:grpSpPr>
          <a:xfrm>
            <a:off x="2390775" y="8439150"/>
            <a:ext cx="1238250" cy="247650"/>
            <a:chOff x="0" y="0"/>
            <a:chExt cx="1651000" cy="330200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1651000" cy="330200"/>
            </a:xfrm>
            <a:custGeom>
              <a:avLst/>
              <a:gdLst/>
              <a:ahLst/>
              <a:cxnLst/>
              <a:rect l="l" t="t" r="r" b="b"/>
              <a:pathLst>
                <a:path w="1651000" h="330200">
                  <a:moveTo>
                    <a:pt x="0" y="0"/>
                  </a:moveTo>
                  <a:lnTo>
                    <a:pt x="1651000" y="0"/>
                  </a:lnTo>
                  <a:lnTo>
                    <a:pt x="1651000" y="330200"/>
                  </a:lnTo>
                  <a:lnTo>
                    <a:pt x="0" y="330200"/>
                  </a:lnTo>
                  <a:close/>
                </a:path>
              </a:pathLst>
            </a:custGeom>
            <a:solidFill>
              <a:srgbClr val="0A2769"/>
            </a:solidFill>
          </p:spPr>
        </p:sp>
        <p:sp>
          <p:nvSpPr>
            <p:cNvPr id="140" name="TextBox 140"/>
            <p:cNvSpPr txBox="1"/>
            <p:nvPr/>
          </p:nvSpPr>
          <p:spPr>
            <a:xfrm>
              <a:off x="0" y="-38100"/>
              <a:ext cx="16510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1" name="Group 141"/>
          <p:cNvGrpSpPr/>
          <p:nvPr/>
        </p:nvGrpSpPr>
        <p:grpSpPr>
          <a:xfrm>
            <a:off x="4210050" y="8439150"/>
            <a:ext cx="1238250" cy="247650"/>
            <a:chOff x="0" y="0"/>
            <a:chExt cx="1651000" cy="330200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1651000" cy="330200"/>
            </a:xfrm>
            <a:custGeom>
              <a:avLst/>
              <a:gdLst/>
              <a:ahLst/>
              <a:cxnLst/>
              <a:rect l="l" t="t" r="r" b="b"/>
              <a:pathLst>
                <a:path w="1651000" h="330200">
                  <a:moveTo>
                    <a:pt x="0" y="0"/>
                  </a:moveTo>
                  <a:lnTo>
                    <a:pt x="1651000" y="0"/>
                  </a:lnTo>
                  <a:lnTo>
                    <a:pt x="1651000" y="330200"/>
                  </a:lnTo>
                  <a:lnTo>
                    <a:pt x="0" y="330200"/>
                  </a:lnTo>
                  <a:close/>
                </a:path>
              </a:pathLst>
            </a:custGeom>
            <a:solidFill>
              <a:srgbClr val="0A2769"/>
            </a:solidFill>
          </p:spPr>
        </p:sp>
        <p:sp>
          <p:nvSpPr>
            <p:cNvPr id="143" name="TextBox 143"/>
            <p:cNvSpPr txBox="1"/>
            <p:nvPr/>
          </p:nvSpPr>
          <p:spPr>
            <a:xfrm>
              <a:off x="0" y="-38100"/>
              <a:ext cx="16510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4" name="Group 144"/>
          <p:cNvGrpSpPr/>
          <p:nvPr/>
        </p:nvGrpSpPr>
        <p:grpSpPr>
          <a:xfrm>
            <a:off x="6019800" y="8439150"/>
            <a:ext cx="1238250" cy="247650"/>
            <a:chOff x="0" y="0"/>
            <a:chExt cx="1651000" cy="330200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1651000" cy="330200"/>
            </a:xfrm>
            <a:custGeom>
              <a:avLst/>
              <a:gdLst/>
              <a:ahLst/>
              <a:cxnLst/>
              <a:rect l="l" t="t" r="r" b="b"/>
              <a:pathLst>
                <a:path w="1651000" h="330200">
                  <a:moveTo>
                    <a:pt x="0" y="0"/>
                  </a:moveTo>
                  <a:lnTo>
                    <a:pt x="1651000" y="0"/>
                  </a:lnTo>
                  <a:lnTo>
                    <a:pt x="1651000" y="330200"/>
                  </a:lnTo>
                  <a:lnTo>
                    <a:pt x="0" y="330200"/>
                  </a:lnTo>
                  <a:close/>
                </a:path>
              </a:pathLst>
            </a:custGeom>
            <a:solidFill>
              <a:srgbClr val="0A2769"/>
            </a:solidFill>
          </p:spPr>
        </p:sp>
        <p:sp>
          <p:nvSpPr>
            <p:cNvPr id="146" name="TextBox 146"/>
            <p:cNvSpPr txBox="1"/>
            <p:nvPr/>
          </p:nvSpPr>
          <p:spPr>
            <a:xfrm>
              <a:off x="0" y="-38100"/>
              <a:ext cx="16510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47" name="Group 147"/>
          <p:cNvGrpSpPr/>
          <p:nvPr/>
        </p:nvGrpSpPr>
        <p:grpSpPr>
          <a:xfrm>
            <a:off x="2171700" y="6972300"/>
            <a:ext cx="400050" cy="400050"/>
            <a:chOff x="0" y="0"/>
            <a:chExt cx="533400" cy="533400"/>
          </a:xfrm>
        </p:grpSpPr>
        <p:sp>
          <p:nvSpPr>
            <p:cNvPr id="148" name="Freeform 148"/>
            <p:cNvSpPr/>
            <p:nvPr/>
          </p:nvSpPr>
          <p:spPr>
            <a:xfrm>
              <a:off x="-63" y="0"/>
              <a:ext cx="533437" cy="533400"/>
            </a:xfrm>
            <a:custGeom>
              <a:avLst/>
              <a:gdLst/>
              <a:ahLst/>
              <a:cxnLst/>
              <a:rect l="l" t="t" r="r" b="b"/>
              <a:pathLst>
                <a:path w="533437" h="533400">
                  <a:moveTo>
                    <a:pt x="266763" y="0"/>
                  </a:moveTo>
                  <a:cubicBezTo>
                    <a:pt x="414052" y="15"/>
                    <a:pt x="533444" y="119424"/>
                    <a:pt x="533436" y="266713"/>
                  </a:cubicBezTo>
                  <a:cubicBezTo>
                    <a:pt x="533429" y="414002"/>
                    <a:pt x="414025" y="533400"/>
                    <a:pt x="266736" y="533400"/>
                  </a:cubicBezTo>
                  <a:cubicBezTo>
                    <a:pt x="119447" y="533400"/>
                    <a:pt x="17" y="414002"/>
                    <a:pt x="0" y="266713"/>
                  </a:cubicBezTo>
                  <a:cubicBezTo>
                    <a:pt x="-18" y="119424"/>
                    <a:pt x="119421" y="15"/>
                    <a:pt x="266710" y="0"/>
                  </a:cubicBezTo>
                  <a:close/>
                </a:path>
              </a:pathLst>
            </a:custGeom>
            <a:solidFill>
              <a:srgbClr val="FDC51E"/>
            </a:solidFill>
          </p:spPr>
        </p:sp>
        <p:sp>
          <p:nvSpPr>
            <p:cNvPr id="149" name="TextBox 149"/>
            <p:cNvSpPr txBox="1"/>
            <p:nvPr/>
          </p:nvSpPr>
          <p:spPr>
            <a:xfrm>
              <a:off x="0" y="-38100"/>
              <a:ext cx="5334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50" name="Group 150"/>
          <p:cNvGrpSpPr/>
          <p:nvPr/>
        </p:nvGrpSpPr>
        <p:grpSpPr>
          <a:xfrm>
            <a:off x="4000500" y="6972300"/>
            <a:ext cx="400050" cy="400050"/>
            <a:chOff x="0" y="0"/>
            <a:chExt cx="533400" cy="533400"/>
          </a:xfrm>
        </p:grpSpPr>
        <p:sp>
          <p:nvSpPr>
            <p:cNvPr id="151" name="Freeform 151"/>
            <p:cNvSpPr/>
            <p:nvPr/>
          </p:nvSpPr>
          <p:spPr>
            <a:xfrm>
              <a:off x="-63" y="0"/>
              <a:ext cx="533437" cy="533400"/>
            </a:xfrm>
            <a:custGeom>
              <a:avLst/>
              <a:gdLst/>
              <a:ahLst/>
              <a:cxnLst/>
              <a:rect l="l" t="t" r="r" b="b"/>
              <a:pathLst>
                <a:path w="533437" h="533400">
                  <a:moveTo>
                    <a:pt x="266763" y="0"/>
                  </a:moveTo>
                  <a:cubicBezTo>
                    <a:pt x="414052" y="15"/>
                    <a:pt x="533444" y="119424"/>
                    <a:pt x="533436" y="266713"/>
                  </a:cubicBezTo>
                  <a:cubicBezTo>
                    <a:pt x="533429" y="414002"/>
                    <a:pt x="414025" y="533400"/>
                    <a:pt x="266736" y="533400"/>
                  </a:cubicBezTo>
                  <a:cubicBezTo>
                    <a:pt x="119447" y="533400"/>
                    <a:pt x="17" y="414002"/>
                    <a:pt x="0" y="266713"/>
                  </a:cubicBezTo>
                  <a:cubicBezTo>
                    <a:pt x="-18" y="119424"/>
                    <a:pt x="119421" y="15"/>
                    <a:pt x="266710" y="0"/>
                  </a:cubicBezTo>
                  <a:close/>
                </a:path>
              </a:pathLst>
            </a:custGeom>
            <a:solidFill>
              <a:srgbClr val="FDC51E"/>
            </a:solidFill>
          </p:spPr>
        </p:sp>
        <p:sp>
          <p:nvSpPr>
            <p:cNvPr id="152" name="TextBox 152"/>
            <p:cNvSpPr txBox="1"/>
            <p:nvPr/>
          </p:nvSpPr>
          <p:spPr>
            <a:xfrm>
              <a:off x="0" y="-38100"/>
              <a:ext cx="5334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53" name="Group 153"/>
          <p:cNvGrpSpPr/>
          <p:nvPr/>
        </p:nvGrpSpPr>
        <p:grpSpPr>
          <a:xfrm>
            <a:off x="5848350" y="6972300"/>
            <a:ext cx="400050" cy="400050"/>
            <a:chOff x="0" y="0"/>
            <a:chExt cx="533400" cy="533400"/>
          </a:xfrm>
        </p:grpSpPr>
        <p:sp>
          <p:nvSpPr>
            <p:cNvPr id="154" name="Freeform 154"/>
            <p:cNvSpPr/>
            <p:nvPr/>
          </p:nvSpPr>
          <p:spPr>
            <a:xfrm>
              <a:off x="-63" y="0"/>
              <a:ext cx="533437" cy="533400"/>
            </a:xfrm>
            <a:custGeom>
              <a:avLst/>
              <a:gdLst/>
              <a:ahLst/>
              <a:cxnLst/>
              <a:rect l="l" t="t" r="r" b="b"/>
              <a:pathLst>
                <a:path w="533437" h="533400">
                  <a:moveTo>
                    <a:pt x="266763" y="0"/>
                  </a:moveTo>
                  <a:cubicBezTo>
                    <a:pt x="414052" y="15"/>
                    <a:pt x="533444" y="119424"/>
                    <a:pt x="533436" y="266713"/>
                  </a:cubicBezTo>
                  <a:cubicBezTo>
                    <a:pt x="533429" y="414002"/>
                    <a:pt x="414025" y="533400"/>
                    <a:pt x="266736" y="533400"/>
                  </a:cubicBezTo>
                  <a:cubicBezTo>
                    <a:pt x="119447" y="533400"/>
                    <a:pt x="17" y="414002"/>
                    <a:pt x="0" y="266713"/>
                  </a:cubicBezTo>
                  <a:cubicBezTo>
                    <a:pt x="-18" y="119424"/>
                    <a:pt x="119421" y="15"/>
                    <a:pt x="266710" y="0"/>
                  </a:cubicBezTo>
                  <a:close/>
                </a:path>
              </a:pathLst>
            </a:custGeom>
            <a:solidFill>
              <a:srgbClr val="FDC51E"/>
            </a:solidFill>
          </p:spPr>
        </p:sp>
        <p:sp>
          <p:nvSpPr>
            <p:cNvPr id="155" name="TextBox 155"/>
            <p:cNvSpPr txBox="1"/>
            <p:nvPr/>
          </p:nvSpPr>
          <p:spPr>
            <a:xfrm>
              <a:off x="0" y="-38100"/>
              <a:ext cx="533400" cy="571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56" name="TextBox 156"/>
          <p:cNvSpPr txBox="1"/>
          <p:nvPr/>
        </p:nvSpPr>
        <p:spPr>
          <a:xfrm>
            <a:off x="790575" y="8629650"/>
            <a:ext cx="9048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中国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14岁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上海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1月20日</a:t>
            </a:r>
          </a:p>
        </p:txBody>
      </p:sp>
      <p:sp>
        <p:nvSpPr>
          <p:cNvPr id="157" name="TextBox 157"/>
          <p:cNvSpPr txBox="1"/>
          <p:nvPr/>
        </p:nvSpPr>
        <p:spPr>
          <a:xfrm>
            <a:off x="2647950" y="8629650"/>
            <a:ext cx="9048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中国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12岁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香港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9月15日</a:t>
            </a:r>
          </a:p>
        </p:txBody>
      </p:sp>
      <p:sp>
        <p:nvSpPr>
          <p:cNvPr id="158" name="TextBox 158"/>
          <p:cNvSpPr txBox="1"/>
          <p:nvPr/>
        </p:nvSpPr>
        <p:spPr>
          <a:xfrm>
            <a:off x="4467225" y="8629650"/>
            <a:ext cx="9048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法国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14岁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北京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3月25日</a:t>
            </a:r>
          </a:p>
        </p:txBody>
      </p:sp>
      <p:sp>
        <p:nvSpPr>
          <p:cNvPr id="159" name="TextBox 159"/>
          <p:cNvSpPr txBox="1"/>
          <p:nvPr/>
        </p:nvSpPr>
        <p:spPr>
          <a:xfrm>
            <a:off x="6315075" y="8629650"/>
            <a:ext cx="9048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英国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13岁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西安</a:t>
            </a:r>
          </a:p>
          <a:p>
            <a:pPr algn="l">
              <a:lnSpc>
                <a:spcPts val="2160"/>
              </a:lnSpc>
            </a:pPr>
            <a:r>
              <a:rPr lang="en-US" sz="1200" b="1">
                <a:solidFill>
                  <a:srgbClr val="16265B"/>
                </a:solidFill>
                <a:latin typeface="Arimo Bold"/>
                <a:ea typeface="Arimo Bold"/>
                <a:cs typeface="Arimo Bold"/>
                <a:sym typeface="Arimo Bold"/>
              </a:rPr>
              <a:t>8月20日</a:t>
            </a:r>
          </a:p>
        </p:txBody>
      </p:sp>
      <p:sp>
        <p:nvSpPr>
          <p:cNvPr id="160" name="TextBox 160"/>
          <p:cNvSpPr txBox="1"/>
          <p:nvPr/>
        </p:nvSpPr>
        <p:spPr>
          <a:xfrm>
            <a:off x="2438400" y="8429625"/>
            <a:ext cx="11430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9"/>
              </a:lnSpc>
            </a:pPr>
            <a:r>
              <a:rPr lang="en-US" sz="1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Mia</a:t>
            </a:r>
          </a:p>
        </p:txBody>
      </p:sp>
      <p:sp>
        <p:nvSpPr>
          <p:cNvPr id="161" name="TextBox 161"/>
          <p:cNvSpPr txBox="1"/>
          <p:nvPr/>
        </p:nvSpPr>
        <p:spPr>
          <a:xfrm>
            <a:off x="4257675" y="8429625"/>
            <a:ext cx="11430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9"/>
              </a:lnSpc>
            </a:pPr>
            <a:r>
              <a:rPr lang="en-US" sz="1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Julien</a:t>
            </a:r>
          </a:p>
        </p:txBody>
      </p:sp>
      <p:sp>
        <p:nvSpPr>
          <p:cNvPr id="162" name="TextBox 162"/>
          <p:cNvSpPr txBox="1"/>
          <p:nvPr/>
        </p:nvSpPr>
        <p:spPr>
          <a:xfrm>
            <a:off x="6067425" y="8429625"/>
            <a:ext cx="1143000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09"/>
              </a:lnSpc>
            </a:pPr>
            <a:r>
              <a:rPr lang="en-US" sz="1425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Chloe</a:t>
            </a:r>
          </a:p>
        </p:txBody>
      </p:sp>
      <p:sp>
        <p:nvSpPr>
          <p:cNvPr id="163" name="TextBox 163"/>
          <p:cNvSpPr txBox="1"/>
          <p:nvPr/>
        </p:nvSpPr>
        <p:spPr>
          <a:xfrm>
            <a:off x="2171700" y="7038975"/>
            <a:ext cx="40005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en-US" sz="1575" b="1">
                <a:solidFill>
                  <a:srgbClr val="0C0C0C"/>
                </a:solidFill>
                <a:latin typeface="Arimo Bold"/>
                <a:ea typeface="Arimo Bold"/>
                <a:cs typeface="Arimo Bold"/>
                <a:sym typeface="Arimo Bold"/>
              </a:rPr>
              <a:t>22</a:t>
            </a:r>
          </a:p>
        </p:txBody>
      </p:sp>
      <p:sp>
        <p:nvSpPr>
          <p:cNvPr id="164" name="TextBox 164"/>
          <p:cNvSpPr txBox="1"/>
          <p:nvPr/>
        </p:nvSpPr>
        <p:spPr>
          <a:xfrm>
            <a:off x="4000500" y="7038975"/>
            <a:ext cx="40005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en-US" sz="1575" b="1">
                <a:solidFill>
                  <a:srgbClr val="0C0C0C"/>
                </a:solidFill>
                <a:latin typeface="Arimo Bold"/>
                <a:ea typeface="Arimo Bold"/>
                <a:cs typeface="Arimo Bold"/>
                <a:sym typeface="Arimo Bold"/>
              </a:rPr>
              <a:t>23</a:t>
            </a:r>
          </a:p>
        </p:txBody>
      </p:sp>
      <p:sp>
        <p:nvSpPr>
          <p:cNvPr id="165" name="TextBox 165"/>
          <p:cNvSpPr txBox="1"/>
          <p:nvPr/>
        </p:nvSpPr>
        <p:spPr>
          <a:xfrm>
            <a:off x="5848350" y="7038975"/>
            <a:ext cx="400050" cy="24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en-US" sz="1575" b="1">
                <a:solidFill>
                  <a:srgbClr val="0C0C0C"/>
                </a:solidFill>
                <a:latin typeface="Arimo Bold"/>
                <a:ea typeface="Arimo Bold"/>
                <a:cs typeface="Arimo Bold"/>
                <a:sym typeface="Arimo Bold"/>
              </a:rPr>
              <a:t>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43843" y="119827"/>
            <a:ext cx="5684714" cy="1015003"/>
          </a:xfrm>
          <a:custGeom>
            <a:avLst/>
            <a:gdLst/>
            <a:ahLst/>
            <a:cxnLst/>
            <a:rect l="l" t="t" r="r" b="b"/>
            <a:pathLst>
              <a:path w="5684714" h="1015003">
                <a:moveTo>
                  <a:pt x="0" y="0"/>
                </a:moveTo>
                <a:lnTo>
                  <a:pt x="5684714" y="0"/>
                </a:lnTo>
                <a:lnTo>
                  <a:pt x="5684714" y="1015003"/>
                </a:lnTo>
                <a:lnTo>
                  <a:pt x="0" y="101500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52827" y="254406"/>
            <a:ext cx="5161469" cy="656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3810" b="1">
                <a:solidFill>
                  <a:srgbClr val="FFFFFF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Question Bank 提问库</a:t>
            </a:r>
          </a:p>
        </p:txBody>
      </p:sp>
      <p:sp>
        <p:nvSpPr>
          <p:cNvPr id="5" name="Freeform 5"/>
          <p:cNvSpPr/>
          <p:nvPr/>
        </p:nvSpPr>
        <p:spPr>
          <a:xfrm>
            <a:off x="148113" y="246702"/>
            <a:ext cx="902783" cy="761252"/>
          </a:xfrm>
          <a:custGeom>
            <a:avLst/>
            <a:gdLst/>
            <a:ahLst/>
            <a:cxnLst/>
            <a:rect l="l" t="t" r="r" b="b"/>
            <a:pathLst>
              <a:path w="902783" h="761252">
                <a:moveTo>
                  <a:pt x="0" y="0"/>
                </a:moveTo>
                <a:lnTo>
                  <a:pt x="902783" y="0"/>
                </a:lnTo>
                <a:lnTo>
                  <a:pt x="902783" y="761253"/>
                </a:lnTo>
                <a:lnTo>
                  <a:pt x="0" y="7612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721504" y="246702"/>
            <a:ext cx="902783" cy="761252"/>
          </a:xfrm>
          <a:custGeom>
            <a:avLst/>
            <a:gdLst/>
            <a:ahLst/>
            <a:cxnLst/>
            <a:rect l="l" t="t" r="r" b="b"/>
            <a:pathLst>
              <a:path w="902783" h="761252">
                <a:moveTo>
                  <a:pt x="0" y="0"/>
                </a:moveTo>
                <a:lnTo>
                  <a:pt x="902783" y="0"/>
                </a:lnTo>
                <a:lnTo>
                  <a:pt x="902783" y="761253"/>
                </a:lnTo>
                <a:lnTo>
                  <a:pt x="0" y="7612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8113" y="1127781"/>
            <a:ext cx="3589974" cy="7175509"/>
          </a:xfrm>
          <a:custGeom>
            <a:avLst/>
            <a:gdLst/>
            <a:ahLst/>
            <a:cxnLst/>
            <a:rect l="l" t="t" r="r" b="b"/>
            <a:pathLst>
              <a:path w="3589974" h="7175509">
                <a:moveTo>
                  <a:pt x="0" y="0"/>
                </a:moveTo>
                <a:lnTo>
                  <a:pt x="3589974" y="0"/>
                </a:lnTo>
                <a:lnTo>
                  <a:pt x="3589974" y="7175509"/>
                </a:lnTo>
                <a:lnTo>
                  <a:pt x="0" y="71755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96226" y="1254657"/>
            <a:ext cx="3441861" cy="634377"/>
          </a:xfrm>
          <a:custGeom>
            <a:avLst/>
            <a:gdLst/>
            <a:ahLst/>
            <a:cxnLst/>
            <a:rect l="l" t="t" r="r" b="b"/>
            <a:pathLst>
              <a:path w="3441861" h="634377">
                <a:moveTo>
                  <a:pt x="0" y="0"/>
                </a:moveTo>
                <a:lnTo>
                  <a:pt x="3441861" y="0"/>
                </a:lnTo>
                <a:lnTo>
                  <a:pt x="3441861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96226" y="1254657"/>
            <a:ext cx="754670" cy="634377"/>
          </a:xfrm>
          <a:custGeom>
            <a:avLst/>
            <a:gdLst/>
            <a:ahLst/>
            <a:cxnLst/>
            <a:rect l="l" t="t" r="r" b="b"/>
            <a:pathLst>
              <a:path w="754670" h="634377">
                <a:moveTo>
                  <a:pt x="0" y="0"/>
                </a:moveTo>
                <a:lnTo>
                  <a:pt x="754670" y="0"/>
                </a:lnTo>
                <a:lnTo>
                  <a:pt x="754670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57814" y="1456154"/>
            <a:ext cx="2700293" cy="29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5"/>
              </a:lnSpc>
            </a:pPr>
            <a:r>
              <a:rPr lang="en-US" sz="1653" b="1">
                <a:solidFill>
                  <a:srgbClr val="FFFFFF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基础问题 Basic Questions :</a:t>
            </a:r>
          </a:p>
        </p:txBody>
      </p:sp>
      <p:sp>
        <p:nvSpPr>
          <p:cNvPr id="11" name="Freeform 11"/>
          <p:cNvSpPr/>
          <p:nvPr/>
        </p:nvSpPr>
        <p:spPr>
          <a:xfrm>
            <a:off x="444339" y="2008861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711850" y="1981084"/>
            <a:ext cx="1681217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他/她是中国人吗？</a:t>
            </a:r>
          </a:p>
        </p:txBody>
      </p:sp>
      <p:sp>
        <p:nvSpPr>
          <p:cNvPr id="13" name="Freeform 13"/>
          <p:cNvSpPr/>
          <p:nvPr/>
        </p:nvSpPr>
        <p:spPr>
          <a:xfrm>
            <a:off x="444339" y="2382438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8" y="0"/>
                </a:lnTo>
                <a:lnTo>
                  <a:pt x="303278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11850" y="2305143"/>
            <a:ext cx="1681217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他/她是美国人吗？</a:t>
            </a:r>
          </a:p>
        </p:txBody>
      </p:sp>
      <p:sp>
        <p:nvSpPr>
          <p:cNvPr id="15" name="Freeform 15"/>
          <p:cNvSpPr/>
          <p:nvPr/>
        </p:nvSpPr>
        <p:spPr>
          <a:xfrm>
            <a:off x="444339" y="2636189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44339" y="3016815"/>
            <a:ext cx="303279" cy="126875"/>
          </a:xfrm>
          <a:custGeom>
            <a:avLst/>
            <a:gdLst/>
            <a:ahLst/>
            <a:cxnLst/>
            <a:rect l="l" t="t" r="r" b="b"/>
            <a:pathLst>
              <a:path w="303279" h="126875">
                <a:moveTo>
                  <a:pt x="0" y="0"/>
                </a:moveTo>
                <a:lnTo>
                  <a:pt x="303278" y="0"/>
                </a:lnTo>
                <a:lnTo>
                  <a:pt x="303278" y="126876"/>
                </a:lnTo>
                <a:lnTo>
                  <a:pt x="0" y="12687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711850" y="2938530"/>
            <a:ext cx="1681217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他/她是法国人吗？</a:t>
            </a:r>
          </a:p>
        </p:txBody>
      </p:sp>
      <p:sp>
        <p:nvSpPr>
          <p:cNvPr id="18" name="Freeform 18"/>
          <p:cNvSpPr/>
          <p:nvPr/>
        </p:nvSpPr>
        <p:spPr>
          <a:xfrm>
            <a:off x="444339" y="3263517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709846" y="3247859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他/她是俄罗斯人吗？</a:t>
            </a:r>
          </a:p>
        </p:txBody>
      </p:sp>
      <p:sp>
        <p:nvSpPr>
          <p:cNvPr id="20" name="Freeform 20"/>
          <p:cNvSpPr/>
          <p:nvPr/>
        </p:nvSpPr>
        <p:spPr>
          <a:xfrm>
            <a:off x="444339" y="3644144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8" y="0"/>
                </a:lnTo>
                <a:lnTo>
                  <a:pt x="303278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09846" y="3571918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他/她是西班牙人吗？</a:t>
            </a:r>
          </a:p>
        </p:txBody>
      </p:sp>
      <p:sp>
        <p:nvSpPr>
          <p:cNvPr id="22" name="Freeform 22"/>
          <p:cNvSpPr/>
          <p:nvPr/>
        </p:nvSpPr>
        <p:spPr>
          <a:xfrm>
            <a:off x="444339" y="3890846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709846" y="3881247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他/她是墨西哥人吗？</a:t>
            </a:r>
          </a:p>
        </p:txBody>
      </p:sp>
      <p:sp>
        <p:nvSpPr>
          <p:cNvPr id="24" name="Freeform 24"/>
          <p:cNvSpPr/>
          <p:nvPr/>
        </p:nvSpPr>
        <p:spPr>
          <a:xfrm>
            <a:off x="444339" y="4271472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8" y="0"/>
                </a:lnTo>
                <a:lnTo>
                  <a:pt x="303278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709846" y="4205306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他/她是加拿大人吗？</a:t>
            </a:r>
          </a:p>
        </p:txBody>
      </p:sp>
      <p:sp>
        <p:nvSpPr>
          <p:cNvPr id="26" name="Freeform 26"/>
          <p:cNvSpPr/>
          <p:nvPr/>
        </p:nvSpPr>
        <p:spPr>
          <a:xfrm>
            <a:off x="444339" y="4525223"/>
            <a:ext cx="303279" cy="253751"/>
          </a:xfrm>
          <a:custGeom>
            <a:avLst/>
            <a:gdLst/>
            <a:ahLst/>
            <a:cxnLst/>
            <a:rect l="l" t="t" r="r" b="b"/>
            <a:pathLst>
              <a:path w="303279" h="253751">
                <a:moveTo>
                  <a:pt x="0" y="0"/>
                </a:moveTo>
                <a:lnTo>
                  <a:pt x="303278" y="0"/>
                </a:lnTo>
                <a:lnTo>
                  <a:pt x="303278" y="253751"/>
                </a:lnTo>
                <a:lnTo>
                  <a:pt x="0" y="253751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707842" y="4514635"/>
            <a:ext cx="2082080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他/她是白俄罗斯人吗？</a:t>
            </a:r>
          </a:p>
        </p:txBody>
      </p:sp>
      <p:sp>
        <p:nvSpPr>
          <p:cNvPr id="28" name="Freeform 28"/>
          <p:cNvSpPr/>
          <p:nvPr/>
        </p:nvSpPr>
        <p:spPr>
          <a:xfrm>
            <a:off x="444339" y="4898800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8" y="0"/>
                </a:lnTo>
                <a:lnTo>
                  <a:pt x="303278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709846" y="4823964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他/她是阿根廷人吗？</a:t>
            </a:r>
          </a:p>
        </p:txBody>
      </p:sp>
      <p:sp>
        <p:nvSpPr>
          <p:cNvPr id="30" name="Freeform 30"/>
          <p:cNvSpPr/>
          <p:nvPr/>
        </p:nvSpPr>
        <p:spPr>
          <a:xfrm>
            <a:off x="444339" y="5152551"/>
            <a:ext cx="3145636" cy="133924"/>
          </a:xfrm>
          <a:custGeom>
            <a:avLst/>
            <a:gdLst/>
            <a:ahLst/>
            <a:cxnLst/>
            <a:rect l="l" t="t" r="r" b="b"/>
            <a:pathLst>
              <a:path w="3145636" h="133924">
                <a:moveTo>
                  <a:pt x="0" y="0"/>
                </a:moveTo>
                <a:lnTo>
                  <a:pt x="3145635" y="0"/>
                </a:lnTo>
                <a:lnTo>
                  <a:pt x="3145635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444339" y="5279426"/>
            <a:ext cx="303279" cy="253751"/>
          </a:xfrm>
          <a:custGeom>
            <a:avLst/>
            <a:gdLst/>
            <a:ahLst/>
            <a:cxnLst/>
            <a:rect l="l" t="t" r="r" b="b"/>
            <a:pathLst>
              <a:path w="303279" h="253751">
                <a:moveTo>
                  <a:pt x="0" y="0"/>
                </a:moveTo>
                <a:lnTo>
                  <a:pt x="303278" y="0"/>
                </a:lnTo>
                <a:lnTo>
                  <a:pt x="303278" y="253751"/>
                </a:lnTo>
                <a:lnTo>
                  <a:pt x="0" y="25375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709846" y="5295323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他/她今年十二岁吗？</a:t>
            </a:r>
          </a:p>
        </p:txBody>
      </p:sp>
      <p:sp>
        <p:nvSpPr>
          <p:cNvPr id="33" name="Freeform 33"/>
          <p:cNvSpPr/>
          <p:nvPr/>
        </p:nvSpPr>
        <p:spPr>
          <a:xfrm>
            <a:off x="444339" y="5653004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709846" y="5619382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他/她今年十三岁吗？</a:t>
            </a:r>
          </a:p>
        </p:txBody>
      </p:sp>
      <p:sp>
        <p:nvSpPr>
          <p:cNvPr id="35" name="Freeform 35"/>
          <p:cNvSpPr/>
          <p:nvPr/>
        </p:nvSpPr>
        <p:spPr>
          <a:xfrm>
            <a:off x="444339" y="5906755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709846" y="5928710"/>
            <a:ext cx="1881648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他/她今年十四岁吗？</a:t>
            </a:r>
          </a:p>
        </p:txBody>
      </p:sp>
      <p:sp>
        <p:nvSpPr>
          <p:cNvPr id="37" name="Freeform 37"/>
          <p:cNvSpPr/>
          <p:nvPr/>
        </p:nvSpPr>
        <p:spPr>
          <a:xfrm>
            <a:off x="444339" y="6280332"/>
            <a:ext cx="3145636" cy="133924"/>
          </a:xfrm>
          <a:custGeom>
            <a:avLst/>
            <a:gdLst/>
            <a:ahLst/>
            <a:cxnLst/>
            <a:rect l="l" t="t" r="r" b="b"/>
            <a:pathLst>
              <a:path w="3145636" h="133924">
                <a:moveTo>
                  <a:pt x="0" y="0"/>
                </a:moveTo>
                <a:lnTo>
                  <a:pt x="3145635" y="0"/>
                </a:lnTo>
                <a:lnTo>
                  <a:pt x="3145635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444339" y="6407208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711850" y="6414799"/>
            <a:ext cx="1681217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他/她住在北京吗？</a:t>
            </a:r>
          </a:p>
        </p:txBody>
      </p:sp>
      <p:sp>
        <p:nvSpPr>
          <p:cNvPr id="40" name="Freeform 40"/>
          <p:cNvSpPr/>
          <p:nvPr/>
        </p:nvSpPr>
        <p:spPr>
          <a:xfrm>
            <a:off x="444339" y="6787834"/>
            <a:ext cx="303279" cy="253751"/>
          </a:xfrm>
          <a:custGeom>
            <a:avLst/>
            <a:gdLst/>
            <a:ahLst/>
            <a:cxnLst/>
            <a:rect l="l" t="t" r="r" b="b"/>
            <a:pathLst>
              <a:path w="303279" h="253751">
                <a:moveTo>
                  <a:pt x="0" y="0"/>
                </a:moveTo>
                <a:lnTo>
                  <a:pt x="303278" y="0"/>
                </a:lnTo>
                <a:lnTo>
                  <a:pt x="303278" y="253751"/>
                </a:lnTo>
                <a:lnTo>
                  <a:pt x="0" y="253751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711850" y="6738858"/>
            <a:ext cx="1681217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</a:t>
            </a:r>
            <a:r>
              <a:rPr lang="en-US" sz="1531" b="1" dirty="0" err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她住在上海吗</a:t>
            </a: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？</a:t>
            </a:r>
          </a:p>
        </p:txBody>
      </p:sp>
      <p:sp>
        <p:nvSpPr>
          <p:cNvPr id="42" name="Freeform 42"/>
          <p:cNvSpPr/>
          <p:nvPr/>
        </p:nvSpPr>
        <p:spPr>
          <a:xfrm>
            <a:off x="444339" y="7034536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444339" y="7415162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8" y="0"/>
                </a:lnTo>
                <a:lnTo>
                  <a:pt x="303278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3731034" y="1127781"/>
            <a:ext cx="3893253" cy="3277615"/>
          </a:xfrm>
          <a:custGeom>
            <a:avLst/>
            <a:gdLst/>
            <a:ahLst/>
            <a:cxnLst/>
            <a:rect l="l" t="t" r="r" b="b"/>
            <a:pathLst>
              <a:path w="3893253" h="3277615">
                <a:moveTo>
                  <a:pt x="0" y="0"/>
                </a:moveTo>
                <a:lnTo>
                  <a:pt x="3893253" y="0"/>
                </a:lnTo>
                <a:lnTo>
                  <a:pt x="3893253" y="3277615"/>
                </a:lnTo>
                <a:lnTo>
                  <a:pt x="0" y="327761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3886200" y="1254657"/>
            <a:ext cx="3589974" cy="634377"/>
          </a:xfrm>
          <a:custGeom>
            <a:avLst/>
            <a:gdLst/>
            <a:ahLst/>
            <a:cxnLst/>
            <a:rect l="l" t="t" r="r" b="b"/>
            <a:pathLst>
              <a:path w="3589974" h="634377">
                <a:moveTo>
                  <a:pt x="0" y="0"/>
                </a:moveTo>
                <a:lnTo>
                  <a:pt x="3589974" y="0"/>
                </a:lnTo>
                <a:lnTo>
                  <a:pt x="3589974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3886200" y="1254657"/>
            <a:ext cx="747617" cy="634377"/>
          </a:xfrm>
          <a:custGeom>
            <a:avLst/>
            <a:gdLst/>
            <a:ahLst/>
            <a:cxnLst/>
            <a:rect l="l" t="t" r="r" b="b"/>
            <a:pathLst>
              <a:path w="747617" h="634377">
                <a:moveTo>
                  <a:pt x="0" y="0"/>
                </a:moveTo>
                <a:lnTo>
                  <a:pt x="747617" y="0"/>
                </a:lnTo>
                <a:lnTo>
                  <a:pt x="747617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47" name="TextBox 47"/>
          <p:cNvSpPr txBox="1"/>
          <p:nvPr/>
        </p:nvSpPr>
        <p:spPr>
          <a:xfrm>
            <a:off x="4411405" y="1456207"/>
            <a:ext cx="2925280" cy="290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01"/>
              </a:lnSpc>
            </a:pPr>
            <a:r>
              <a:rPr lang="en-US" sz="1644" b="1">
                <a:solidFill>
                  <a:srgbClr val="FFFFFF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生日与时间 Birthday &amp; Time :</a:t>
            </a:r>
          </a:p>
        </p:txBody>
      </p:sp>
      <p:sp>
        <p:nvSpPr>
          <p:cNvPr id="48" name="Freeform 48"/>
          <p:cNvSpPr/>
          <p:nvPr/>
        </p:nvSpPr>
        <p:spPr>
          <a:xfrm>
            <a:off x="4034313" y="2008861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4316998" y="1995814"/>
            <a:ext cx="2082080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他/她的生日是三月吗？</a:t>
            </a:r>
          </a:p>
        </p:txBody>
      </p:sp>
      <p:sp>
        <p:nvSpPr>
          <p:cNvPr id="50" name="Freeform 50"/>
          <p:cNvSpPr/>
          <p:nvPr/>
        </p:nvSpPr>
        <p:spPr>
          <a:xfrm>
            <a:off x="4034313" y="2382438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</p:sp>
      <p:sp>
        <p:nvSpPr>
          <p:cNvPr id="51" name="TextBox 51"/>
          <p:cNvSpPr txBox="1"/>
          <p:nvPr/>
        </p:nvSpPr>
        <p:spPr>
          <a:xfrm>
            <a:off x="4316998" y="2349332"/>
            <a:ext cx="2082080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他/她的生日是五月吗？</a:t>
            </a:r>
          </a:p>
        </p:txBody>
      </p:sp>
      <p:sp>
        <p:nvSpPr>
          <p:cNvPr id="52" name="Freeform 52"/>
          <p:cNvSpPr/>
          <p:nvPr/>
        </p:nvSpPr>
        <p:spPr>
          <a:xfrm>
            <a:off x="4034313" y="2763064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9" y="0"/>
                </a:lnTo>
                <a:lnTo>
                  <a:pt x="3032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53" name="TextBox 53"/>
          <p:cNvSpPr txBox="1"/>
          <p:nvPr/>
        </p:nvSpPr>
        <p:spPr>
          <a:xfrm>
            <a:off x="4316998" y="2688121"/>
            <a:ext cx="2082080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他/她的生日是八月吗？</a:t>
            </a:r>
          </a:p>
        </p:txBody>
      </p:sp>
      <p:sp>
        <p:nvSpPr>
          <p:cNvPr id="54" name="Freeform 54"/>
          <p:cNvSpPr/>
          <p:nvPr/>
        </p:nvSpPr>
        <p:spPr>
          <a:xfrm>
            <a:off x="4034313" y="3016815"/>
            <a:ext cx="3293748" cy="126875"/>
          </a:xfrm>
          <a:custGeom>
            <a:avLst/>
            <a:gdLst/>
            <a:ahLst/>
            <a:cxnLst/>
            <a:rect l="l" t="t" r="r" b="b"/>
            <a:pathLst>
              <a:path w="3293748" h="126875">
                <a:moveTo>
                  <a:pt x="0" y="0"/>
                </a:moveTo>
                <a:lnTo>
                  <a:pt x="3293748" y="0"/>
                </a:lnTo>
                <a:lnTo>
                  <a:pt x="3293748" y="126876"/>
                </a:lnTo>
                <a:lnTo>
                  <a:pt x="0" y="126876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4034313" y="3263517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800"/>
                </a:lnTo>
                <a:lnTo>
                  <a:pt x="0" y="260800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sp>
        <p:nvSpPr>
          <p:cNvPr id="56" name="TextBox 56"/>
          <p:cNvSpPr txBox="1"/>
          <p:nvPr/>
        </p:nvSpPr>
        <p:spPr>
          <a:xfrm>
            <a:off x="4316998" y="3233129"/>
            <a:ext cx="2082080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他/她的生日是十号吗？</a:t>
            </a:r>
          </a:p>
        </p:txBody>
      </p:sp>
      <p:sp>
        <p:nvSpPr>
          <p:cNvPr id="57" name="Freeform 57"/>
          <p:cNvSpPr/>
          <p:nvPr/>
        </p:nvSpPr>
        <p:spPr>
          <a:xfrm>
            <a:off x="4034313" y="3644144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9" y="0"/>
                </a:lnTo>
                <a:lnTo>
                  <a:pt x="3032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4314994" y="3586648"/>
            <a:ext cx="2282511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他/她的生日是十五号吗？</a:t>
            </a:r>
          </a:p>
        </p:txBody>
      </p:sp>
      <p:sp>
        <p:nvSpPr>
          <p:cNvPr id="59" name="Freeform 59"/>
          <p:cNvSpPr/>
          <p:nvPr/>
        </p:nvSpPr>
        <p:spPr>
          <a:xfrm>
            <a:off x="4034313" y="3890846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</p:sp>
      <p:sp>
        <p:nvSpPr>
          <p:cNvPr id="60" name="TextBox 60"/>
          <p:cNvSpPr txBox="1"/>
          <p:nvPr/>
        </p:nvSpPr>
        <p:spPr>
          <a:xfrm>
            <a:off x="4314994" y="3925437"/>
            <a:ext cx="2282511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他/她的生日是二十号吗？</a:t>
            </a:r>
          </a:p>
        </p:txBody>
      </p:sp>
      <p:sp>
        <p:nvSpPr>
          <p:cNvPr id="61" name="Freeform 61"/>
          <p:cNvSpPr/>
          <p:nvPr/>
        </p:nvSpPr>
        <p:spPr>
          <a:xfrm>
            <a:off x="3731034" y="4398347"/>
            <a:ext cx="3893253" cy="2015909"/>
          </a:xfrm>
          <a:custGeom>
            <a:avLst/>
            <a:gdLst/>
            <a:ahLst/>
            <a:cxnLst/>
            <a:rect l="l" t="t" r="r" b="b"/>
            <a:pathLst>
              <a:path w="3893253" h="2015909">
                <a:moveTo>
                  <a:pt x="0" y="0"/>
                </a:moveTo>
                <a:lnTo>
                  <a:pt x="3893253" y="0"/>
                </a:lnTo>
                <a:lnTo>
                  <a:pt x="3893253" y="2015909"/>
                </a:lnTo>
                <a:lnTo>
                  <a:pt x="0" y="2015909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3886200" y="4525223"/>
            <a:ext cx="3589974" cy="634377"/>
          </a:xfrm>
          <a:custGeom>
            <a:avLst/>
            <a:gdLst/>
            <a:ahLst/>
            <a:cxnLst/>
            <a:rect l="l" t="t" r="r" b="b"/>
            <a:pathLst>
              <a:path w="3589974" h="634377">
                <a:moveTo>
                  <a:pt x="0" y="0"/>
                </a:moveTo>
                <a:lnTo>
                  <a:pt x="3589974" y="0"/>
                </a:lnTo>
                <a:lnTo>
                  <a:pt x="3589974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3886200" y="4525223"/>
            <a:ext cx="747617" cy="634377"/>
          </a:xfrm>
          <a:custGeom>
            <a:avLst/>
            <a:gdLst/>
            <a:ahLst/>
            <a:cxnLst/>
            <a:rect l="l" t="t" r="r" b="b"/>
            <a:pathLst>
              <a:path w="747617" h="634377">
                <a:moveTo>
                  <a:pt x="0" y="0"/>
                </a:moveTo>
                <a:lnTo>
                  <a:pt x="747617" y="0"/>
                </a:lnTo>
                <a:lnTo>
                  <a:pt x="747617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</p:sp>
      <p:sp>
        <p:nvSpPr>
          <p:cNvPr id="64" name="TextBox 64"/>
          <p:cNvSpPr txBox="1"/>
          <p:nvPr/>
        </p:nvSpPr>
        <p:spPr>
          <a:xfrm>
            <a:off x="4486635" y="4696743"/>
            <a:ext cx="2774818" cy="29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5"/>
              </a:lnSpc>
            </a:pPr>
            <a:r>
              <a:rPr lang="en-US" sz="1653" b="1">
                <a:solidFill>
                  <a:srgbClr val="FFFFFF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综合问题 Mixed Questions :</a:t>
            </a:r>
          </a:p>
        </p:txBody>
      </p:sp>
      <p:sp>
        <p:nvSpPr>
          <p:cNvPr id="65" name="Freeform 65"/>
          <p:cNvSpPr/>
          <p:nvPr/>
        </p:nvSpPr>
        <p:spPr>
          <a:xfrm>
            <a:off x="4034313" y="5279426"/>
            <a:ext cx="303279" cy="253751"/>
          </a:xfrm>
          <a:custGeom>
            <a:avLst/>
            <a:gdLst/>
            <a:ahLst/>
            <a:cxnLst/>
            <a:rect l="l" t="t" r="r" b="b"/>
            <a:pathLst>
              <a:path w="303279" h="253751">
                <a:moveTo>
                  <a:pt x="0" y="0"/>
                </a:moveTo>
                <a:lnTo>
                  <a:pt x="303279" y="0"/>
                </a:lnTo>
                <a:lnTo>
                  <a:pt x="303279" y="253751"/>
                </a:lnTo>
                <a:lnTo>
                  <a:pt x="0" y="253751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</p:sp>
      <p:sp>
        <p:nvSpPr>
          <p:cNvPr id="66" name="TextBox 66"/>
          <p:cNvSpPr txBox="1"/>
          <p:nvPr/>
        </p:nvSpPr>
        <p:spPr>
          <a:xfrm>
            <a:off x="4287760" y="5221673"/>
            <a:ext cx="2728871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他/她是中国人， 住在北京吗？</a:t>
            </a:r>
          </a:p>
        </p:txBody>
      </p:sp>
      <p:sp>
        <p:nvSpPr>
          <p:cNvPr id="67" name="Freeform 67"/>
          <p:cNvSpPr/>
          <p:nvPr/>
        </p:nvSpPr>
        <p:spPr>
          <a:xfrm>
            <a:off x="4034313" y="5653004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9" y="0"/>
                </a:lnTo>
                <a:lnTo>
                  <a:pt x="3032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4283970" y="5575403"/>
            <a:ext cx="3107815" cy="264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52"/>
              </a:lnSpc>
            </a:pPr>
            <a:r>
              <a:rPr lang="en-US" sz="1537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他/她今年十三岁， 生日是五月吗？</a:t>
            </a:r>
          </a:p>
        </p:txBody>
      </p:sp>
      <p:sp>
        <p:nvSpPr>
          <p:cNvPr id="69" name="Freeform 69"/>
          <p:cNvSpPr/>
          <p:nvPr/>
        </p:nvSpPr>
        <p:spPr>
          <a:xfrm>
            <a:off x="4034313" y="5906755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</p:sp>
      <p:sp>
        <p:nvSpPr>
          <p:cNvPr id="70" name="TextBox 70"/>
          <p:cNvSpPr txBox="1"/>
          <p:nvPr/>
        </p:nvSpPr>
        <p:spPr>
          <a:xfrm>
            <a:off x="4285755" y="5913981"/>
            <a:ext cx="2929303" cy="264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他/她是加拿大人， 住在北京吗？</a:t>
            </a:r>
          </a:p>
        </p:txBody>
      </p:sp>
      <p:sp>
        <p:nvSpPr>
          <p:cNvPr id="72" name="Freeform 72"/>
          <p:cNvSpPr/>
          <p:nvPr/>
        </p:nvSpPr>
        <p:spPr>
          <a:xfrm>
            <a:off x="3886200" y="6534083"/>
            <a:ext cx="2990470" cy="507502"/>
          </a:xfrm>
          <a:custGeom>
            <a:avLst/>
            <a:gdLst/>
            <a:ahLst/>
            <a:cxnLst/>
            <a:rect l="l" t="t" r="r" b="b"/>
            <a:pathLst>
              <a:path w="2990470" h="507502">
                <a:moveTo>
                  <a:pt x="0" y="0"/>
                </a:moveTo>
                <a:lnTo>
                  <a:pt x="2990470" y="0"/>
                </a:lnTo>
                <a:lnTo>
                  <a:pt x="2990470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44"/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3886200" y="6534083"/>
            <a:ext cx="747617" cy="507502"/>
          </a:xfrm>
          <a:custGeom>
            <a:avLst/>
            <a:gdLst/>
            <a:ahLst/>
            <a:cxnLst/>
            <a:rect l="l" t="t" r="r" b="b"/>
            <a:pathLst>
              <a:path w="747617" h="507502">
                <a:moveTo>
                  <a:pt x="0" y="0"/>
                </a:moveTo>
                <a:lnTo>
                  <a:pt x="747617" y="0"/>
                </a:lnTo>
                <a:lnTo>
                  <a:pt x="747617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45"/>
            <a:stretch>
              <a:fillRect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767338" y="6611637"/>
            <a:ext cx="2213412" cy="29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5"/>
              </a:lnSpc>
            </a:pPr>
            <a:r>
              <a:rPr lang="en-US" sz="1653" b="1">
                <a:solidFill>
                  <a:srgbClr val="FFFFFF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回答 Useful Answers :</a:t>
            </a:r>
          </a:p>
        </p:txBody>
      </p:sp>
      <p:sp>
        <p:nvSpPr>
          <p:cNvPr id="75" name="Freeform 75"/>
          <p:cNvSpPr/>
          <p:nvPr/>
        </p:nvSpPr>
        <p:spPr>
          <a:xfrm>
            <a:off x="4034313" y="7161412"/>
            <a:ext cx="303279" cy="260799"/>
          </a:xfrm>
          <a:custGeom>
            <a:avLst/>
            <a:gdLst/>
            <a:ahLst/>
            <a:cxnLst/>
            <a:rect l="l" t="t" r="r" b="b"/>
            <a:pathLst>
              <a:path w="303279" h="260799">
                <a:moveTo>
                  <a:pt x="0" y="0"/>
                </a:moveTo>
                <a:lnTo>
                  <a:pt x="303279" y="0"/>
                </a:lnTo>
                <a:lnTo>
                  <a:pt x="303279" y="260799"/>
                </a:lnTo>
                <a:lnTo>
                  <a:pt x="0" y="260799"/>
                </a:lnTo>
                <a:lnTo>
                  <a:pt x="0" y="0"/>
                </a:lnTo>
                <a:close/>
              </a:path>
            </a:pathLst>
          </a:custGeom>
          <a:blipFill>
            <a:blip r:embed="rId46"/>
            <a:stretch>
              <a:fillRect/>
            </a:stretch>
          </a:blipFill>
        </p:spPr>
      </p:sp>
      <p:sp>
        <p:nvSpPr>
          <p:cNvPr id="76" name="Freeform 76"/>
          <p:cNvSpPr/>
          <p:nvPr/>
        </p:nvSpPr>
        <p:spPr>
          <a:xfrm>
            <a:off x="4034313" y="7542038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9" y="0"/>
                </a:lnTo>
                <a:lnTo>
                  <a:pt x="3032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47"/>
            <a:stretch>
              <a:fillRect/>
            </a:stretch>
          </a:blipFill>
        </p:spPr>
      </p:sp>
      <p:sp>
        <p:nvSpPr>
          <p:cNvPr id="77" name="Freeform 77"/>
          <p:cNvSpPr/>
          <p:nvPr/>
        </p:nvSpPr>
        <p:spPr>
          <a:xfrm>
            <a:off x="4034313" y="7915615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9" y="0"/>
                </a:lnTo>
                <a:lnTo>
                  <a:pt x="303279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48"/>
            <a:stretch>
              <a:fillRect/>
            </a:stretch>
          </a:blipFill>
        </p:spPr>
      </p:sp>
      <p:sp>
        <p:nvSpPr>
          <p:cNvPr id="78" name="Freeform 78"/>
          <p:cNvSpPr/>
          <p:nvPr/>
        </p:nvSpPr>
        <p:spPr>
          <a:xfrm>
            <a:off x="6277165" y="7161412"/>
            <a:ext cx="1347122" cy="1141879"/>
          </a:xfrm>
          <a:custGeom>
            <a:avLst/>
            <a:gdLst/>
            <a:ahLst/>
            <a:cxnLst/>
            <a:rect l="l" t="t" r="r" b="b"/>
            <a:pathLst>
              <a:path w="1347122" h="1141879">
                <a:moveTo>
                  <a:pt x="0" y="0"/>
                </a:moveTo>
                <a:lnTo>
                  <a:pt x="1347122" y="0"/>
                </a:lnTo>
                <a:lnTo>
                  <a:pt x="1347122" y="1141878"/>
                </a:lnTo>
                <a:lnTo>
                  <a:pt x="0" y="1141878"/>
                </a:lnTo>
                <a:lnTo>
                  <a:pt x="0" y="0"/>
                </a:lnTo>
                <a:close/>
              </a:path>
            </a:pathLst>
          </a:custGeom>
          <a:blipFill>
            <a:blip r:embed="rId49"/>
            <a:stretch>
              <a:fillRect/>
            </a:stretch>
          </a:blipFill>
        </p:spPr>
      </p:sp>
      <p:sp>
        <p:nvSpPr>
          <p:cNvPr id="79" name="Freeform 79"/>
          <p:cNvSpPr/>
          <p:nvPr/>
        </p:nvSpPr>
        <p:spPr>
          <a:xfrm>
            <a:off x="148113" y="8296242"/>
            <a:ext cx="7476174" cy="1515456"/>
          </a:xfrm>
          <a:custGeom>
            <a:avLst/>
            <a:gdLst/>
            <a:ahLst/>
            <a:cxnLst/>
            <a:rect l="l" t="t" r="r" b="b"/>
            <a:pathLst>
              <a:path w="7476174" h="1515456">
                <a:moveTo>
                  <a:pt x="0" y="0"/>
                </a:moveTo>
                <a:lnTo>
                  <a:pt x="7476174" y="0"/>
                </a:lnTo>
                <a:lnTo>
                  <a:pt x="7476174" y="1515456"/>
                </a:lnTo>
                <a:lnTo>
                  <a:pt x="0" y="1515456"/>
                </a:lnTo>
                <a:lnTo>
                  <a:pt x="0" y="0"/>
                </a:lnTo>
                <a:close/>
              </a:path>
            </a:pathLst>
          </a:custGeom>
          <a:blipFill>
            <a:blip r:embed="rId50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0" name="Freeform 80"/>
          <p:cNvSpPr/>
          <p:nvPr/>
        </p:nvSpPr>
        <p:spPr>
          <a:xfrm>
            <a:off x="296226" y="8296242"/>
            <a:ext cx="2694244" cy="634377"/>
          </a:xfrm>
          <a:custGeom>
            <a:avLst/>
            <a:gdLst/>
            <a:ahLst/>
            <a:cxnLst/>
            <a:rect l="l" t="t" r="r" b="b"/>
            <a:pathLst>
              <a:path w="2694244" h="634377">
                <a:moveTo>
                  <a:pt x="0" y="0"/>
                </a:moveTo>
                <a:lnTo>
                  <a:pt x="2694244" y="0"/>
                </a:lnTo>
                <a:lnTo>
                  <a:pt x="2694244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51"/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296226" y="8296242"/>
            <a:ext cx="754670" cy="634377"/>
          </a:xfrm>
          <a:custGeom>
            <a:avLst/>
            <a:gdLst/>
            <a:ahLst/>
            <a:cxnLst/>
            <a:rect l="l" t="t" r="r" b="b"/>
            <a:pathLst>
              <a:path w="754670" h="634377">
                <a:moveTo>
                  <a:pt x="0" y="0"/>
                </a:moveTo>
                <a:lnTo>
                  <a:pt x="754670" y="0"/>
                </a:lnTo>
                <a:lnTo>
                  <a:pt x="754670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52"/>
            <a:stretch>
              <a:fillRect/>
            </a:stretch>
          </a:blipFill>
        </p:spPr>
      </p:sp>
      <p:sp>
        <p:nvSpPr>
          <p:cNvPr id="82" name="Freeform 82"/>
          <p:cNvSpPr/>
          <p:nvPr/>
        </p:nvSpPr>
        <p:spPr>
          <a:xfrm>
            <a:off x="444339" y="9050445"/>
            <a:ext cx="303279" cy="253751"/>
          </a:xfrm>
          <a:custGeom>
            <a:avLst/>
            <a:gdLst/>
            <a:ahLst/>
            <a:cxnLst/>
            <a:rect l="l" t="t" r="r" b="b"/>
            <a:pathLst>
              <a:path w="303279" h="253751">
                <a:moveTo>
                  <a:pt x="0" y="0"/>
                </a:moveTo>
                <a:lnTo>
                  <a:pt x="303278" y="0"/>
                </a:lnTo>
                <a:lnTo>
                  <a:pt x="303278" y="253751"/>
                </a:lnTo>
                <a:lnTo>
                  <a:pt x="0" y="253751"/>
                </a:lnTo>
                <a:lnTo>
                  <a:pt x="0" y="0"/>
                </a:lnTo>
                <a:close/>
              </a:path>
            </a:pathLst>
          </a:custGeom>
          <a:blipFill>
            <a:blip r:embed="rId53"/>
            <a:stretch>
              <a:fillRect/>
            </a:stretch>
          </a:blipFill>
        </p:spPr>
      </p:sp>
      <p:sp>
        <p:nvSpPr>
          <p:cNvPr id="83" name="Freeform 83"/>
          <p:cNvSpPr/>
          <p:nvPr/>
        </p:nvSpPr>
        <p:spPr>
          <a:xfrm>
            <a:off x="444339" y="9424023"/>
            <a:ext cx="303279" cy="133924"/>
          </a:xfrm>
          <a:custGeom>
            <a:avLst/>
            <a:gdLst/>
            <a:ahLst/>
            <a:cxnLst/>
            <a:rect l="l" t="t" r="r" b="b"/>
            <a:pathLst>
              <a:path w="303279" h="133924">
                <a:moveTo>
                  <a:pt x="0" y="0"/>
                </a:moveTo>
                <a:lnTo>
                  <a:pt x="303278" y="0"/>
                </a:lnTo>
                <a:lnTo>
                  <a:pt x="303278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54"/>
            <a:stretch>
              <a:fillRect/>
            </a:stretch>
          </a:blipFill>
        </p:spPr>
      </p:sp>
      <p:sp>
        <p:nvSpPr>
          <p:cNvPr id="84" name="Freeform 84"/>
          <p:cNvSpPr/>
          <p:nvPr/>
        </p:nvSpPr>
        <p:spPr>
          <a:xfrm>
            <a:off x="3286695" y="9050445"/>
            <a:ext cx="155166" cy="253751"/>
          </a:xfrm>
          <a:custGeom>
            <a:avLst/>
            <a:gdLst/>
            <a:ahLst/>
            <a:cxnLst/>
            <a:rect l="l" t="t" r="r" b="b"/>
            <a:pathLst>
              <a:path w="155166" h="253751">
                <a:moveTo>
                  <a:pt x="0" y="0"/>
                </a:moveTo>
                <a:lnTo>
                  <a:pt x="155166" y="0"/>
                </a:lnTo>
                <a:lnTo>
                  <a:pt x="155166" y="253751"/>
                </a:lnTo>
                <a:lnTo>
                  <a:pt x="0" y="253751"/>
                </a:lnTo>
                <a:lnTo>
                  <a:pt x="0" y="0"/>
                </a:lnTo>
                <a:close/>
              </a:path>
            </a:pathLst>
          </a:custGeom>
          <a:blipFill>
            <a:blip r:embed="rId55"/>
            <a:stretch>
              <a:fillRect/>
            </a:stretch>
          </a:blipFill>
        </p:spPr>
      </p:sp>
      <p:sp>
        <p:nvSpPr>
          <p:cNvPr id="85" name="Freeform 85"/>
          <p:cNvSpPr/>
          <p:nvPr/>
        </p:nvSpPr>
        <p:spPr>
          <a:xfrm>
            <a:off x="3286695" y="9424023"/>
            <a:ext cx="155166" cy="133924"/>
          </a:xfrm>
          <a:custGeom>
            <a:avLst/>
            <a:gdLst/>
            <a:ahLst/>
            <a:cxnLst/>
            <a:rect l="l" t="t" r="r" b="b"/>
            <a:pathLst>
              <a:path w="155166" h="133924">
                <a:moveTo>
                  <a:pt x="0" y="0"/>
                </a:moveTo>
                <a:lnTo>
                  <a:pt x="155166" y="0"/>
                </a:lnTo>
                <a:lnTo>
                  <a:pt x="155166" y="133924"/>
                </a:lnTo>
                <a:lnTo>
                  <a:pt x="0" y="133924"/>
                </a:lnTo>
                <a:lnTo>
                  <a:pt x="0" y="0"/>
                </a:lnTo>
                <a:close/>
              </a:path>
            </a:pathLst>
          </a:custGeom>
          <a:blipFill>
            <a:blip r:embed="rId56"/>
            <a:stretch>
              <a:fillRect/>
            </a:stretch>
          </a:blipFill>
        </p:spPr>
      </p:sp>
      <p:sp>
        <p:nvSpPr>
          <p:cNvPr id="86" name="TextBox 86"/>
          <p:cNvSpPr txBox="1"/>
          <p:nvPr/>
        </p:nvSpPr>
        <p:spPr>
          <a:xfrm>
            <a:off x="3544855" y="8933213"/>
            <a:ext cx="2004312" cy="66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1531" b="1" dirty="0" err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可以再问一个问题吗</a:t>
            </a: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？</a:t>
            </a:r>
          </a:p>
          <a:p>
            <a:pPr algn="l">
              <a:lnSpc>
                <a:spcPct val="150000"/>
              </a:lnSpc>
            </a:pP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请再说一遍。</a:t>
            </a:r>
            <a:endParaRPr lang="en-US" sz="1531" b="1" dirty="0">
              <a:solidFill>
                <a:srgbClr val="102974"/>
              </a:solidFill>
              <a:latin typeface="源泉丸ゴシック Bold"/>
              <a:ea typeface="源泉丸ゴシック Bold"/>
              <a:cs typeface="源泉丸ゴシック Bold"/>
              <a:sym typeface="源泉丸ゴシック Bold"/>
            </a:endParaRPr>
          </a:p>
        </p:txBody>
      </p:sp>
      <p:sp>
        <p:nvSpPr>
          <p:cNvPr id="87" name="Freeform 87"/>
          <p:cNvSpPr/>
          <p:nvPr/>
        </p:nvSpPr>
        <p:spPr>
          <a:xfrm>
            <a:off x="6277165" y="8542944"/>
            <a:ext cx="1050896" cy="1015003"/>
          </a:xfrm>
          <a:custGeom>
            <a:avLst/>
            <a:gdLst/>
            <a:ahLst/>
            <a:cxnLst/>
            <a:rect l="l" t="t" r="r" b="b"/>
            <a:pathLst>
              <a:path w="1050896" h="1015003">
                <a:moveTo>
                  <a:pt x="0" y="0"/>
                </a:moveTo>
                <a:lnTo>
                  <a:pt x="1050896" y="0"/>
                </a:lnTo>
                <a:lnTo>
                  <a:pt x="1050896" y="1015003"/>
                </a:lnTo>
                <a:lnTo>
                  <a:pt x="0" y="1015003"/>
                </a:lnTo>
                <a:lnTo>
                  <a:pt x="0" y="0"/>
                </a:lnTo>
                <a:close/>
              </a:path>
            </a:pathLst>
          </a:custGeom>
          <a:blipFill>
            <a:blip r:embed="rId57"/>
            <a:stretch>
              <a:fillRect/>
            </a:stretch>
          </a:blipFill>
        </p:spPr>
      </p:sp>
      <p:sp>
        <p:nvSpPr>
          <p:cNvPr id="88" name="TextBox 88"/>
          <p:cNvSpPr txBox="1"/>
          <p:nvPr/>
        </p:nvSpPr>
        <p:spPr>
          <a:xfrm>
            <a:off x="1348884" y="8467611"/>
            <a:ext cx="1718154" cy="290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15"/>
              </a:lnSpc>
            </a:pPr>
            <a:r>
              <a:rPr lang="en-US" sz="1653" b="1">
                <a:solidFill>
                  <a:srgbClr val="FFFFFF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其他有用的表达：</a:t>
            </a:r>
          </a:p>
        </p:txBody>
      </p:sp>
      <p:sp>
        <p:nvSpPr>
          <p:cNvPr id="89" name="TextBox 41">
            <a:extLst>
              <a:ext uri="{FF2B5EF4-FFF2-40B4-BE49-F238E27FC236}">
                <a16:creationId xmlns:a16="http://schemas.microsoft.com/office/drawing/2014/main" id="{1079762C-2A63-6031-3509-5F288A3C54AD}"/>
              </a:ext>
            </a:extLst>
          </p:cNvPr>
          <p:cNvSpPr txBox="1"/>
          <p:nvPr/>
        </p:nvSpPr>
        <p:spPr>
          <a:xfrm>
            <a:off x="711850" y="7088227"/>
            <a:ext cx="1681217" cy="252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</a:t>
            </a:r>
            <a:r>
              <a:rPr lang="en-US" sz="1531" b="1" dirty="0" err="1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她住在</a:t>
            </a: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香港</a:t>
            </a: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吗？</a:t>
            </a:r>
          </a:p>
        </p:txBody>
      </p:sp>
      <p:sp>
        <p:nvSpPr>
          <p:cNvPr id="90" name="TextBox 41">
            <a:extLst>
              <a:ext uri="{FF2B5EF4-FFF2-40B4-BE49-F238E27FC236}">
                <a16:creationId xmlns:a16="http://schemas.microsoft.com/office/drawing/2014/main" id="{283A26AC-EDCB-D192-01A6-D8226127D300}"/>
              </a:ext>
            </a:extLst>
          </p:cNvPr>
          <p:cNvSpPr txBox="1"/>
          <p:nvPr/>
        </p:nvSpPr>
        <p:spPr>
          <a:xfrm>
            <a:off x="719949" y="7441374"/>
            <a:ext cx="1681217" cy="252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4"/>
              </a:lnSpc>
            </a:pP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他/她</a:t>
            </a: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住在西安</a:t>
            </a:r>
            <a:r>
              <a:rPr 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吗？</a:t>
            </a:r>
          </a:p>
        </p:txBody>
      </p:sp>
      <p:sp>
        <p:nvSpPr>
          <p:cNvPr id="91" name="TextBox 41">
            <a:extLst>
              <a:ext uri="{FF2B5EF4-FFF2-40B4-BE49-F238E27FC236}">
                <a16:creationId xmlns:a16="http://schemas.microsoft.com/office/drawing/2014/main" id="{12E77CED-1C04-19A4-6CB3-BBE354B80DCC}"/>
              </a:ext>
            </a:extLst>
          </p:cNvPr>
          <p:cNvSpPr txBox="1"/>
          <p:nvPr/>
        </p:nvSpPr>
        <p:spPr>
          <a:xfrm>
            <a:off x="4337592" y="7061402"/>
            <a:ext cx="1681217" cy="1022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是。      </a:t>
            </a:r>
            <a:r>
              <a:rPr lang="en-US" altLang="zh-CN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/ </a:t>
            </a: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对。</a:t>
            </a:r>
            <a:endParaRPr lang="en-US" altLang="zh-CN" sz="1531" b="1" dirty="0">
              <a:solidFill>
                <a:srgbClr val="102974"/>
              </a:solidFill>
              <a:latin typeface="源泉丸ゴシック Bold"/>
              <a:ea typeface="源泉丸ゴシック Bold"/>
              <a:cs typeface="源泉丸ゴシック Bold"/>
              <a:sym typeface="源泉丸ゴシック Bold"/>
            </a:endParaRPr>
          </a:p>
          <a:p>
            <a:pPr algn="l">
              <a:lnSpc>
                <a:spcPct val="150000"/>
              </a:lnSpc>
            </a:pP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不是。 </a:t>
            </a:r>
            <a:r>
              <a:rPr lang="en-US" altLang="zh-CN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/ </a:t>
            </a: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不对。</a:t>
            </a:r>
            <a:endParaRPr lang="en-US" altLang="zh-CN" sz="1531" b="1" dirty="0">
              <a:solidFill>
                <a:srgbClr val="102974"/>
              </a:solidFill>
              <a:latin typeface="源泉丸ゴシック Bold"/>
              <a:ea typeface="源泉丸ゴシック Bold"/>
              <a:cs typeface="源泉丸ゴシック Bold"/>
              <a:sym typeface="源泉丸ゴシック Bold"/>
            </a:endParaRPr>
          </a:p>
          <a:p>
            <a:pPr algn="l">
              <a:lnSpc>
                <a:spcPct val="150000"/>
              </a:lnSpc>
            </a:pP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我不知道。</a:t>
            </a:r>
            <a:endParaRPr lang="en-US" sz="1531" b="1" dirty="0">
              <a:solidFill>
                <a:srgbClr val="102974"/>
              </a:solidFill>
              <a:latin typeface="源泉丸ゴシック Bold"/>
              <a:ea typeface="源泉丸ゴシック Bold"/>
              <a:cs typeface="源泉丸ゴシック Bold"/>
              <a:sym typeface="源泉丸ゴシック Bold"/>
            </a:endParaRPr>
          </a:p>
        </p:txBody>
      </p:sp>
      <p:sp>
        <p:nvSpPr>
          <p:cNvPr id="93" name="TextBox 41">
            <a:extLst>
              <a:ext uri="{FF2B5EF4-FFF2-40B4-BE49-F238E27FC236}">
                <a16:creationId xmlns:a16="http://schemas.microsoft.com/office/drawing/2014/main" id="{7D47C1D7-A629-B43F-3481-0ED5C4B9C645}"/>
              </a:ext>
            </a:extLst>
          </p:cNvPr>
          <p:cNvSpPr txBox="1"/>
          <p:nvPr/>
        </p:nvSpPr>
        <p:spPr>
          <a:xfrm>
            <a:off x="857814" y="8874515"/>
            <a:ext cx="1681217" cy="668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我知道了！</a:t>
            </a:r>
            <a:endParaRPr lang="en-US" altLang="zh-CN" sz="1531" b="1" dirty="0">
              <a:solidFill>
                <a:srgbClr val="102974"/>
              </a:solidFill>
              <a:latin typeface="源泉丸ゴシック Bold"/>
              <a:ea typeface="源泉丸ゴシック Bold"/>
              <a:cs typeface="源泉丸ゴシック Bold"/>
              <a:sym typeface="源泉丸ゴシック Bold"/>
            </a:endParaRPr>
          </a:p>
          <a:p>
            <a:pPr algn="l">
              <a:lnSpc>
                <a:spcPct val="150000"/>
              </a:lnSpc>
            </a:pP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他</a:t>
            </a:r>
            <a:r>
              <a:rPr lang="en-US" altLang="zh-CN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/</a:t>
            </a:r>
            <a:r>
              <a:rPr lang="zh-CN" altLang="en-US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她是</a:t>
            </a:r>
            <a:r>
              <a:rPr lang="en-US" altLang="zh-CN" sz="1531" b="1" dirty="0">
                <a:solidFill>
                  <a:srgbClr val="102974"/>
                </a:solidFill>
                <a:latin typeface="源泉丸ゴシック Bold"/>
                <a:ea typeface="源泉丸ゴシック Bold"/>
                <a:cs typeface="源泉丸ゴシック Bold"/>
                <a:sym typeface="源泉丸ゴシック Bold"/>
              </a:rPr>
              <a:t>……!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40564" y="119827"/>
            <a:ext cx="6291271" cy="888128"/>
          </a:xfrm>
          <a:custGeom>
            <a:avLst/>
            <a:gdLst/>
            <a:ahLst/>
            <a:cxnLst/>
            <a:rect l="l" t="t" r="r" b="b"/>
            <a:pathLst>
              <a:path w="6291271" h="888128">
                <a:moveTo>
                  <a:pt x="0" y="0"/>
                </a:moveTo>
                <a:lnTo>
                  <a:pt x="6291272" y="0"/>
                </a:lnTo>
                <a:lnTo>
                  <a:pt x="6291272" y="888128"/>
                </a:lnTo>
                <a:lnTo>
                  <a:pt x="0" y="8881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44634" y="354895"/>
            <a:ext cx="5751213" cy="432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7"/>
              </a:lnSpc>
            </a:pPr>
            <a:r>
              <a:rPr lang="en-US" sz="2872" b="1">
                <a:solidFill>
                  <a:srgbClr val="F6F8FA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外貌问题 Appearance Questions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0"/>
            <a:ext cx="451392" cy="380626"/>
          </a:xfrm>
          <a:custGeom>
            <a:avLst/>
            <a:gdLst/>
            <a:ahLst/>
            <a:cxnLst/>
            <a:rect l="l" t="t" r="r" b="b"/>
            <a:pathLst>
              <a:path w="451392" h="380626">
                <a:moveTo>
                  <a:pt x="0" y="0"/>
                </a:moveTo>
                <a:lnTo>
                  <a:pt x="451392" y="0"/>
                </a:lnTo>
                <a:lnTo>
                  <a:pt x="451392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8113" y="373578"/>
            <a:ext cx="599505" cy="634377"/>
          </a:xfrm>
          <a:custGeom>
            <a:avLst/>
            <a:gdLst/>
            <a:ahLst/>
            <a:cxnLst/>
            <a:rect l="l" t="t" r="r" b="b"/>
            <a:pathLst>
              <a:path w="599505" h="634377">
                <a:moveTo>
                  <a:pt x="0" y="0"/>
                </a:moveTo>
                <a:lnTo>
                  <a:pt x="599504" y="0"/>
                </a:lnTo>
                <a:lnTo>
                  <a:pt x="599504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21008" y="0"/>
            <a:ext cx="303279" cy="380626"/>
          </a:xfrm>
          <a:custGeom>
            <a:avLst/>
            <a:gdLst/>
            <a:ahLst/>
            <a:cxnLst/>
            <a:rect l="l" t="t" r="r" b="b"/>
            <a:pathLst>
              <a:path w="303279" h="380626">
                <a:moveTo>
                  <a:pt x="0" y="0"/>
                </a:moveTo>
                <a:lnTo>
                  <a:pt x="303279" y="0"/>
                </a:lnTo>
                <a:lnTo>
                  <a:pt x="303279" y="380626"/>
                </a:lnTo>
                <a:lnTo>
                  <a:pt x="0" y="3806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024783" y="373578"/>
            <a:ext cx="599505" cy="634377"/>
          </a:xfrm>
          <a:custGeom>
            <a:avLst/>
            <a:gdLst/>
            <a:ahLst/>
            <a:cxnLst/>
            <a:rect l="l" t="t" r="r" b="b"/>
            <a:pathLst>
              <a:path w="599505" h="634377">
                <a:moveTo>
                  <a:pt x="0" y="0"/>
                </a:moveTo>
                <a:lnTo>
                  <a:pt x="599504" y="0"/>
                </a:lnTo>
                <a:lnTo>
                  <a:pt x="599504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8113" y="1000906"/>
            <a:ext cx="3738087" cy="3904943"/>
          </a:xfrm>
          <a:custGeom>
            <a:avLst/>
            <a:gdLst/>
            <a:ahLst/>
            <a:cxnLst/>
            <a:rect l="l" t="t" r="r" b="b"/>
            <a:pathLst>
              <a:path w="3738087" h="3904943">
                <a:moveTo>
                  <a:pt x="0" y="0"/>
                </a:moveTo>
                <a:lnTo>
                  <a:pt x="3738087" y="0"/>
                </a:lnTo>
                <a:lnTo>
                  <a:pt x="3738087" y="3904943"/>
                </a:lnTo>
                <a:lnTo>
                  <a:pt x="0" y="39049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96226" y="1127781"/>
            <a:ext cx="2398018" cy="507502"/>
          </a:xfrm>
          <a:custGeom>
            <a:avLst/>
            <a:gdLst/>
            <a:ahLst/>
            <a:cxnLst/>
            <a:rect l="l" t="t" r="r" b="b"/>
            <a:pathLst>
              <a:path w="2398018" h="507502">
                <a:moveTo>
                  <a:pt x="0" y="0"/>
                </a:moveTo>
                <a:lnTo>
                  <a:pt x="2398018" y="0"/>
                </a:lnTo>
                <a:lnTo>
                  <a:pt x="2398018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0450" y="1282882"/>
            <a:ext cx="1466154" cy="22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8"/>
              </a:lnSpc>
            </a:pPr>
            <a:r>
              <a:rPr lang="en-US" sz="1531" b="1">
                <a:solidFill>
                  <a:srgbClr val="F6F8FA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一、头发 Hair：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9104" y="1774766"/>
            <a:ext cx="2600796" cy="225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1. 他/她是长头发吗？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2. 他/她是短头发吗？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3. 他/她是卷头发吗？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4. 他/她的头发是黑色的吗？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5. 他/她的头发是金色的吗？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6. 他/她的头发是棕色的吗？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7. 他/她的头发是红色的吗？</a:t>
            </a:r>
          </a:p>
          <a:p>
            <a:pPr marL="0" lvl="0" indent="0" algn="l">
              <a:lnSpc>
                <a:spcPts val="2297"/>
              </a:lnSpc>
              <a:spcBef>
                <a:spcPct val="0"/>
              </a:spcBef>
            </a:pPr>
            <a:r>
              <a:rPr lang="en-US" sz="1531" b="1" u="none" strike="noStrike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8. 她扎辫子吗？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6226" y="4144596"/>
            <a:ext cx="606558" cy="634377"/>
          </a:xfrm>
          <a:custGeom>
            <a:avLst/>
            <a:gdLst/>
            <a:ahLst/>
            <a:cxnLst/>
            <a:rect l="l" t="t" r="r" b="b"/>
            <a:pathLst>
              <a:path w="606558" h="634377">
                <a:moveTo>
                  <a:pt x="0" y="0"/>
                </a:moveTo>
                <a:lnTo>
                  <a:pt x="606557" y="0"/>
                </a:lnTo>
                <a:lnTo>
                  <a:pt x="606557" y="634378"/>
                </a:lnTo>
                <a:lnTo>
                  <a:pt x="0" y="6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43843" y="4144596"/>
            <a:ext cx="606558" cy="634377"/>
          </a:xfrm>
          <a:custGeom>
            <a:avLst/>
            <a:gdLst/>
            <a:ahLst/>
            <a:cxnLst/>
            <a:rect l="l" t="t" r="r" b="b"/>
            <a:pathLst>
              <a:path w="606558" h="634377">
                <a:moveTo>
                  <a:pt x="0" y="0"/>
                </a:moveTo>
                <a:lnTo>
                  <a:pt x="606558" y="0"/>
                </a:lnTo>
                <a:lnTo>
                  <a:pt x="606558" y="634378"/>
                </a:lnTo>
                <a:lnTo>
                  <a:pt x="0" y="6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43348" y="4144596"/>
            <a:ext cx="754670" cy="634377"/>
          </a:xfrm>
          <a:custGeom>
            <a:avLst/>
            <a:gdLst/>
            <a:ahLst/>
            <a:cxnLst/>
            <a:rect l="l" t="t" r="r" b="b"/>
            <a:pathLst>
              <a:path w="754670" h="634377">
                <a:moveTo>
                  <a:pt x="0" y="0"/>
                </a:moveTo>
                <a:lnTo>
                  <a:pt x="754670" y="0"/>
                </a:lnTo>
                <a:lnTo>
                  <a:pt x="754670" y="634378"/>
                </a:lnTo>
                <a:lnTo>
                  <a:pt x="0" y="6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390965" y="4144596"/>
            <a:ext cx="599505" cy="634377"/>
          </a:xfrm>
          <a:custGeom>
            <a:avLst/>
            <a:gdLst/>
            <a:ahLst/>
            <a:cxnLst/>
            <a:rect l="l" t="t" r="r" b="b"/>
            <a:pathLst>
              <a:path w="599505" h="634377">
                <a:moveTo>
                  <a:pt x="0" y="0"/>
                </a:moveTo>
                <a:lnTo>
                  <a:pt x="599505" y="0"/>
                </a:lnTo>
                <a:lnTo>
                  <a:pt x="599505" y="634378"/>
                </a:lnTo>
                <a:lnTo>
                  <a:pt x="0" y="6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138583" y="4144596"/>
            <a:ext cx="599505" cy="634377"/>
          </a:xfrm>
          <a:custGeom>
            <a:avLst/>
            <a:gdLst/>
            <a:ahLst/>
            <a:cxnLst/>
            <a:rect l="l" t="t" r="r" b="b"/>
            <a:pathLst>
              <a:path w="599505" h="634377">
                <a:moveTo>
                  <a:pt x="0" y="0"/>
                </a:moveTo>
                <a:lnTo>
                  <a:pt x="599504" y="0"/>
                </a:lnTo>
                <a:lnTo>
                  <a:pt x="599504" y="634378"/>
                </a:lnTo>
                <a:lnTo>
                  <a:pt x="0" y="634378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687191" y="1000906"/>
            <a:ext cx="902783" cy="1015003"/>
          </a:xfrm>
          <a:custGeom>
            <a:avLst/>
            <a:gdLst/>
            <a:ahLst/>
            <a:cxnLst/>
            <a:rect l="l" t="t" r="r" b="b"/>
            <a:pathLst>
              <a:path w="902783" h="1015003">
                <a:moveTo>
                  <a:pt x="0" y="0"/>
                </a:moveTo>
                <a:lnTo>
                  <a:pt x="902783" y="0"/>
                </a:lnTo>
                <a:lnTo>
                  <a:pt x="902783" y="1015003"/>
                </a:lnTo>
                <a:lnTo>
                  <a:pt x="0" y="101500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886200" y="1000906"/>
            <a:ext cx="3738087" cy="3904943"/>
          </a:xfrm>
          <a:custGeom>
            <a:avLst/>
            <a:gdLst/>
            <a:ahLst/>
            <a:cxnLst/>
            <a:rect l="l" t="t" r="r" b="b"/>
            <a:pathLst>
              <a:path w="3738087" h="3904943">
                <a:moveTo>
                  <a:pt x="0" y="0"/>
                </a:moveTo>
                <a:lnTo>
                  <a:pt x="3738087" y="0"/>
                </a:lnTo>
                <a:lnTo>
                  <a:pt x="3738087" y="3904943"/>
                </a:lnTo>
                <a:lnTo>
                  <a:pt x="0" y="3904943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886200" y="1127781"/>
            <a:ext cx="2842357" cy="507502"/>
          </a:xfrm>
          <a:custGeom>
            <a:avLst/>
            <a:gdLst/>
            <a:ahLst/>
            <a:cxnLst/>
            <a:rect l="l" t="t" r="r" b="b"/>
            <a:pathLst>
              <a:path w="2842357" h="507502">
                <a:moveTo>
                  <a:pt x="0" y="0"/>
                </a:moveTo>
                <a:lnTo>
                  <a:pt x="2842357" y="0"/>
                </a:lnTo>
                <a:lnTo>
                  <a:pt x="2842357" y="507502"/>
                </a:lnTo>
                <a:lnTo>
                  <a:pt x="0" y="507502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095571" y="1282882"/>
            <a:ext cx="2592578" cy="22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8"/>
              </a:lnSpc>
            </a:pPr>
            <a:r>
              <a:rPr lang="en-US" sz="1531" b="1">
                <a:solidFill>
                  <a:srgbClr val="F6F8FA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二、戴的东西 Accessories：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59820" y="1841106"/>
            <a:ext cx="1860417" cy="1638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7"/>
              </a:lnSpc>
            </a:pPr>
            <a:r>
              <a:rPr lang="en-US" sz="1608" b="1" spc="47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1. 他/她戴眼镜吗？</a:t>
            </a:r>
          </a:p>
          <a:p>
            <a:pPr algn="l">
              <a:lnSpc>
                <a:spcPts val="3377"/>
              </a:lnSpc>
            </a:pPr>
            <a:r>
              <a:rPr lang="en-US" sz="1608" b="1" spc="47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2. 他/她戴帽子吗？</a:t>
            </a:r>
          </a:p>
          <a:p>
            <a:pPr algn="l">
              <a:lnSpc>
                <a:spcPts val="3377"/>
              </a:lnSpc>
            </a:pPr>
            <a:r>
              <a:rPr lang="en-US" sz="1608" b="1" spc="47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3. 他/她戴围巾吗？</a:t>
            </a:r>
          </a:p>
          <a:p>
            <a:pPr algn="l">
              <a:lnSpc>
                <a:spcPts val="3377"/>
              </a:lnSpc>
            </a:pPr>
            <a:r>
              <a:rPr lang="en-US" sz="1608" b="1" spc="47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4. 他/她戴耳机吗？</a:t>
            </a:r>
          </a:p>
        </p:txBody>
      </p:sp>
      <p:sp>
        <p:nvSpPr>
          <p:cNvPr id="23" name="Freeform 23"/>
          <p:cNvSpPr/>
          <p:nvPr/>
        </p:nvSpPr>
        <p:spPr>
          <a:xfrm>
            <a:off x="6573391" y="1381532"/>
            <a:ext cx="902783" cy="634377"/>
          </a:xfrm>
          <a:custGeom>
            <a:avLst/>
            <a:gdLst/>
            <a:ahLst/>
            <a:cxnLst/>
            <a:rect l="l" t="t" r="r" b="b"/>
            <a:pathLst>
              <a:path w="902783" h="634377">
                <a:moveTo>
                  <a:pt x="0" y="0"/>
                </a:moveTo>
                <a:lnTo>
                  <a:pt x="902783" y="0"/>
                </a:lnTo>
                <a:lnTo>
                  <a:pt x="902783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034313" y="4144596"/>
            <a:ext cx="1050896" cy="387675"/>
          </a:xfrm>
          <a:custGeom>
            <a:avLst/>
            <a:gdLst/>
            <a:ahLst/>
            <a:cxnLst/>
            <a:rect l="l" t="t" r="r" b="b"/>
            <a:pathLst>
              <a:path w="1050896" h="387675">
                <a:moveTo>
                  <a:pt x="0" y="0"/>
                </a:moveTo>
                <a:lnTo>
                  <a:pt x="1050896" y="0"/>
                </a:lnTo>
                <a:lnTo>
                  <a:pt x="1050896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4930043" y="4017721"/>
            <a:ext cx="902783" cy="634377"/>
          </a:xfrm>
          <a:custGeom>
            <a:avLst/>
            <a:gdLst/>
            <a:ahLst/>
            <a:cxnLst/>
            <a:rect l="l" t="t" r="r" b="b"/>
            <a:pathLst>
              <a:path w="902783" h="634377">
                <a:moveTo>
                  <a:pt x="0" y="0"/>
                </a:moveTo>
                <a:lnTo>
                  <a:pt x="902783" y="0"/>
                </a:lnTo>
                <a:lnTo>
                  <a:pt x="902783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5973886" y="3890846"/>
            <a:ext cx="606558" cy="888128"/>
          </a:xfrm>
          <a:custGeom>
            <a:avLst/>
            <a:gdLst/>
            <a:ahLst/>
            <a:cxnLst/>
            <a:rect l="l" t="t" r="r" b="b"/>
            <a:pathLst>
              <a:path w="606558" h="888128">
                <a:moveTo>
                  <a:pt x="0" y="0"/>
                </a:moveTo>
                <a:lnTo>
                  <a:pt x="606558" y="0"/>
                </a:lnTo>
                <a:lnTo>
                  <a:pt x="606558" y="888128"/>
                </a:lnTo>
                <a:lnTo>
                  <a:pt x="0" y="888128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6573391" y="3890846"/>
            <a:ext cx="902783" cy="761252"/>
          </a:xfrm>
          <a:custGeom>
            <a:avLst/>
            <a:gdLst/>
            <a:ahLst/>
            <a:cxnLst/>
            <a:rect l="l" t="t" r="r" b="b"/>
            <a:pathLst>
              <a:path w="902783" h="761252">
                <a:moveTo>
                  <a:pt x="0" y="0"/>
                </a:moveTo>
                <a:lnTo>
                  <a:pt x="902783" y="0"/>
                </a:lnTo>
                <a:lnTo>
                  <a:pt x="902783" y="761252"/>
                </a:lnTo>
                <a:lnTo>
                  <a:pt x="0" y="761252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48113" y="4771925"/>
            <a:ext cx="3738087" cy="3658241"/>
          </a:xfrm>
          <a:custGeom>
            <a:avLst/>
            <a:gdLst/>
            <a:ahLst/>
            <a:cxnLst/>
            <a:rect l="l" t="t" r="r" b="b"/>
            <a:pathLst>
              <a:path w="3738087" h="3658241">
                <a:moveTo>
                  <a:pt x="0" y="0"/>
                </a:moveTo>
                <a:lnTo>
                  <a:pt x="3738087" y="0"/>
                </a:lnTo>
                <a:lnTo>
                  <a:pt x="3738087" y="3658241"/>
                </a:lnTo>
                <a:lnTo>
                  <a:pt x="0" y="3658241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296226" y="4898800"/>
            <a:ext cx="2694244" cy="634377"/>
          </a:xfrm>
          <a:custGeom>
            <a:avLst/>
            <a:gdLst/>
            <a:ahLst/>
            <a:cxnLst/>
            <a:rect l="l" t="t" r="r" b="b"/>
            <a:pathLst>
              <a:path w="2694244" h="634377">
                <a:moveTo>
                  <a:pt x="0" y="0"/>
                </a:moveTo>
                <a:lnTo>
                  <a:pt x="2694244" y="0"/>
                </a:lnTo>
                <a:lnTo>
                  <a:pt x="2694244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513142" y="5097940"/>
            <a:ext cx="2196926" cy="22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8"/>
              </a:lnSpc>
            </a:pPr>
            <a:r>
              <a:rPr lang="en-US" sz="1531" b="1">
                <a:solidFill>
                  <a:srgbClr val="F6F8FA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三、衣服颜色 Clothes：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88397" y="5501444"/>
            <a:ext cx="2394392" cy="2258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1. 他/她穿红色的衣服吗？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2. 他/她穿蓝色的衣服吗？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3. 他/她穿绿色的衣服吗？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4. 他/她穿黄色的衣服吗？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5. 他/她穿白色的衣服吗？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6. 他/她穿黑色的衣服吗？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7. 他/她穿紫色的衣服吗？</a:t>
            </a:r>
          </a:p>
          <a:p>
            <a:pPr algn="l">
              <a:lnSpc>
                <a:spcPts val="2297"/>
              </a:lnSpc>
            </a:pPr>
            <a:r>
              <a:rPr lang="en-US" sz="1531" b="1" spc="45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8. 他/她穿粉色的衣服吗？</a:t>
            </a:r>
          </a:p>
        </p:txBody>
      </p:sp>
      <p:sp>
        <p:nvSpPr>
          <p:cNvPr id="32" name="Freeform 32"/>
          <p:cNvSpPr/>
          <p:nvPr/>
        </p:nvSpPr>
        <p:spPr>
          <a:xfrm>
            <a:off x="2983417" y="4898800"/>
            <a:ext cx="754670" cy="761252"/>
          </a:xfrm>
          <a:custGeom>
            <a:avLst/>
            <a:gdLst/>
            <a:ahLst/>
            <a:cxnLst/>
            <a:rect l="l" t="t" r="r" b="b"/>
            <a:pathLst>
              <a:path w="754670" h="761252">
                <a:moveTo>
                  <a:pt x="0" y="0"/>
                </a:moveTo>
                <a:lnTo>
                  <a:pt x="754670" y="0"/>
                </a:lnTo>
                <a:lnTo>
                  <a:pt x="754670" y="761253"/>
                </a:lnTo>
                <a:lnTo>
                  <a:pt x="0" y="761253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296226" y="7915615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1" y="0"/>
                </a:lnTo>
                <a:lnTo>
                  <a:pt x="451391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740564" y="7915615"/>
            <a:ext cx="458445" cy="387675"/>
          </a:xfrm>
          <a:custGeom>
            <a:avLst/>
            <a:gdLst/>
            <a:ahLst/>
            <a:cxnLst/>
            <a:rect l="l" t="t" r="r" b="b"/>
            <a:pathLst>
              <a:path w="458445" h="387675">
                <a:moveTo>
                  <a:pt x="0" y="0"/>
                </a:moveTo>
                <a:lnTo>
                  <a:pt x="458445" y="0"/>
                </a:lnTo>
                <a:lnTo>
                  <a:pt x="458445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191956" y="7915615"/>
            <a:ext cx="458445" cy="387675"/>
          </a:xfrm>
          <a:custGeom>
            <a:avLst/>
            <a:gdLst/>
            <a:ahLst/>
            <a:cxnLst/>
            <a:rect l="l" t="t" r="r" b="b"/>
            <a:pathLst>
              <a:path w="458445" h="387675">
                <a:moveTo>
                  <a:pt x="0" y="0"/>
                </a:moveTo>
                <a:lnTo>
                  <a:pt x="458445" y="0"/>
                </a:lnTo>
                <a:lnTo>
                  <a:pt x="458445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488182" y="7915615"/>
            <a:ext cx="606558" cy="387675"/>
          </a:xfrm>
          <a:custGeom>
            <a:avLst/>
            <a:gdLst/>
            <a:ahLst/>
            <a:cxnLst/>
            <a:rect l="l" t="t" r="r" b="b"/>
            <a:pathLst>
              <a:path w="606558" h="387675">
                <a:moveTo>
                  <a:pt x="0" y="0"/>
                </a:moveTo>
                <a:lnTo>
                  <a:pt x="606557" y="0"/>
                </a:lnTo>
                <a:lnTo>
                  <a:pt x="606557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939574" y="7915615"/>
            <a:ext cx="606558" cy="387675"/>
          </a:xfrm>
          <a:custGeom>
            <a:avLst/>
            <a:gdLst/>
            <a:ahLst/>
            <a:cxnLst/>
            <a:rect l="l" t="t" r="r" b="b"/>
            <a:pathLst>
              <a:path w="606558" h="387675">
                <a:moveTo>
                  <a:pt x="0" y="0"/>
                </a:moveTo>
                <a:lnTo>
                  <a:pt x="606557" y="0"/>
                </a:lnTo>
                <a:lnTo>
                  <a:pt x="606557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2390965" y="7915615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2" y="0"/>
                </a:lnTo>
                <a:lnTo>
                  <a:pt x="45139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2835304" y="7915615"/>
            <a:ext cx="458445" cy="387675"/>
          </a:xfrm>
          <a:custGeom>
            <a:avLst/>
            <a:gdLst/>
            <a:ahLst/>
            <a:cxnLst/>
            <a:rect l="l" t="t" r="r" b="b"/>
            <a:pathLst>
              <a:path w="458445" h="387675">
                <a:moveTo>
                  <a:pt x="0" y="0"/>
                </a:moveTo>
                <a:lnTo>
                  <a:pt x="458444" y="0"/>
                </a:lnTo>
                <a:lnTo>
                  <a:pt x="458444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3286695" y="7915615"/>
            <a:ext cx="451392" cy="387675"/>
          </a:xfrm>
          <a:custGeom>
            <a:avLst/>
            <a:gdLst/>
            <a:ahLst/>
            <a:cxnLst/>
            <a:rect l="l" t="t" r="r" b="b"/>
            <a:pathLst>
              <a:path w="451392" h="387675">
                <a:moveTo>
                  <a:pt x="0" y="0"/>
                </a:moveTo>
                <a:lnTo>
                  <a:pt x="451392" y="0"/>
                </a:lnTo>
                <a:lnTo>
                  <a:pt x="451392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3886200" y="4771925"/>
            <a:ext cx="3738087" cy="3658241"/>
          </a:xfrm>
          <a:custGeom>
            <a:avLst/>
            <a:gdLst/>
            <a:ahLst/>
            <a:cxnLst/>
            <a:rect l="l" t="t" r="r" b="b"/>
            <a:pathLst>
              <a:path w="3738087" h="3658241">
                <a:moveTo>
                  <a:pt x="0" y="0"/>
                </a:moveTo>
                <a:lnTo>
                  <a:pt x="3738087" y="0"/>
                </a:lnTo>
                <a:lnTo>
                  <a:pt x="3738087" y="3658241"/>
                </a:lnTo>
                <a:lnTo>
                  <a:pt x="0" y="3658241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3886200" y="4898800"/>
            <a:ext cx="2242852" cy="634377"/>
          </a:xfrm>
          <a:custGeom>
            <a:avLst/>
            <a:gdLst/>
            <a:ahLst/>
            <a:cxnLst/>
            <a:rect l="l" t="t" r="r" b="b"/>
            <a:pathLst>
              <a:path w="2242852" h="634377">
                <a:moveTo>
                  <a:pt x="0" y="0"/>
                </a:moveTo>
                <a:lnTo>
                  <a:pt x="2242852" y="0"/>
                </a:lnTo>
                <a:lnTo>
                  <a:pt x="2242852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</p:sp>
      <p:sp>
        <p:nvSpPr>
          <p:cNvPr id="43" name="TextBox 43"/>
          <p:cNvSpPr txBox="1"/>
          <p:nvPr/>
        </p:nvSpPr>
        <p:spPr>
          <a:xfrm>
            <a:off x="4107467" y="5097940"/>
            <a:ext cx="1403018" cy="225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8"/>
              </a:lnSpc>
            </a:pPr>
            <a:r>
              <a:rPr lang="en-US" sz="1531" b="1">
                <a:solidFill>
                  <a:srgbClr val="F6F8FA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四、综合问题：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078219" y="5527757"/>
            <a:ext cx="3189291" cy="999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5"/>
              </a:lnSpc>
            </a:pPr>
            <a:r>
              <a:rPr lang="en-US" sz="1547" b="1" spc="46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1. 他/她是短头发， 戴眼镜吗？</a:t>
            </a:r>
          </a:p>
          <a:p>
            <a:pPr algn="l">
              <a:lnSpc>
                <a:spcPts val="2785"/>
              </a:lnSpc>
            </a:pPr>
            <a:r>
              <a:rPr lang="en-US" sz="1547" b="1" spc="46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2. 她是长头发， 穿绿色的衣服吗？</a:t>
            </a:r>
          </a:p>
          <a:p>
            <a:pPr algn="l">
              <a:lnSpc>
                <a:spcPts val="2785"/>
              </a:lnSpc>
            </a:pPr>
            <a:r>
              <a:rPr lang="en-US" sz="1547" b="1" spc="46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3. 他戴帽子， 是加拿大人吗？</a:t>
            </a:r>
          </a:p>
        </p:txBody>
      </p:sp>
      <p:sp>
        <p:nvSpPr>
          <p:cNvPr id="45" name="Freeform 45"/>
          <p:cNvSpPr/>
          <p:nvPr/>
        </p:nvSpPr>
        <p:spPr>
          <a:xfrm>
            <a:off x="6721504" y="5025676"/>
            <a:ext cx="606558" cy="634377"/>
          </a:xfrm>
          <a:custGeom>
            <a:avLst/>
            <a:gdLst/>
            <a:ahLst/>
            <a:cxnLst/>
            <a:rect l="l" t="t" r="r" b="b"/>
            <a:pathLst>
              <a:path w="606558" h="634377">
                <a:moveTo>
                  <a:pt x="0" y="0"/>
                </a:moveTo>
                <a:lnTo>
                  <a:pt x="606557" y="0"/>
                </a:lnTo>
                <a:lnTo>
                  <a:pt x="606557" y="634377"/>
                </a:lnTo>
                <a:lnTo>
                  <a:pt x="0" y="634377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4182426" y="6787834"/>
            <a:ext cx="1354175" cy="1642332"/>
          </a:xfrm>
          <a:custGeom>
            <a:avLst/>
            <a:gdLst/>
            <a:ahLst/>
            <a:cxnLst/>
            <a:rect l="l" t="t" r="r" b="b"/>
            <a:pathLst>
              <a:path w="1354175" h="1642332">
                <a:moveTo>
                  <a:pt x="0" y="0"/>
                </a:moveTo>
                <a:lnTo>
                  <a:pt x="1354175" y="0"/>
                </a:lnTo>
                <a:lnTo>
                  <a:pt x="1354175" y="1642332"/>
                </a:lnTo>
                <a:lnTo>
                  <a:pt x="0" y="1642332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5374382" y="6787834"/>
            <a:ext cx="909836" cy="888128"/>
          </a:xfrm>
          <a:custGeom>
            <a:avLst/>
            <a:gdLst/>
            <a:ahLst/>
            <a:cxnLst/>
            <a:rect l="l" t="t" r="r" b="b"/>
            <a:pathLst>
              <a:path w="909836" h="888128">
                <a:moveTo>
                  <a:pt x="0" y="0"/>
                </a:moveTo>
                <a:lnTo>
                  <a:pt x="909836" y="0"/>
                </a:lnTo>
                <a:lnTo>
                  <a:pt x="909836" y="888128"/>
                </a:lnTo>
                <a:lnTo>
                  <a:pt x="0" y="888128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6121999" y="6914709"/>
            <a:ext cx="1206062" cy="1515456"/>
          </a:xfrm>
          <a:custGeom>
            <a:avLst/>
            <a:gdLst/>
            <a:ahLst/>
            <a:cxnLst/>
            <a:rect l="l" t="t" r="r" b="b"/>
            <a:pathLst>
              <a:path w="1206062" h="1515456">
                <a:moveTo>
                  <a:pt x="0" y="0"/>
                </a:moveTo>
                <a:lnTo>
                  <a:pt x="1206062" y="0"/>
                </a:lnTo>
                <a:lnTo>
                  <a:pt x="1206062" y="1515457"/>
                </a:lnTo>
                <a:lnTo>
                  <a:pt x="0" y="1515457"/>
                </a:lnTo>
                <a:lnTo>
                  <a:pt x="0" y="0"/>
                </a:lnTo>
                <a:close/>
              </a:path>
            </a:pathLst>
          </a:custGeom>
          <a:blipFill>
            <a:blip r:embed="rId39"/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48113" y="8542944"/>
            <a:ext cx="7476174" cy="1395629"/>
          </a:xfrm>
          <a:custGeom>
            <a:avLst/>
            <a:gdLst/>
            <a:ahLst/>
            <a:cxnLst/>
            <a:rect l="l" t="t" r="r" b="b"/>
            <a:pathLst>
              <a:path w="7476174" h="1395629">
                <a:moveTo>
                  <a:pt x="0" y="0"/>
                </a:moveTo>
                <a:lnTo>
                  <a:pt x="7476174" y="0"/>
                </a:lnTo>
                <a:lnTo>
                  <a:pt x="7476174" y="1395629"/>
                </a:lnTo>
                <a:lnTo>
                  <a:pt x="0" y="1395629"/>
                </a:lnTo>
                <a:lnTo>
                  <a:pt x="0" y="0"/>
                </a:lnTo>
                <a:close/>
              </a:path>
            </a:pathLst>
          </a:custGeom>
          <a:blipFill>
            <a:blip r:embed="rId40"/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895730" y="8542944"/>
            <a:ext cx="3738087" cy="387675"/>
          </a:xfrm>
          <a:custGeom>
            <a:avLst/>
            <a:gdLst/>
            <a:ahLst/>
            <a:cxnLst/>
            <a:rect l="l" t="t" r="r" b="b"/>
            <a:pathLst>
              <a:path w="3738087" h="387675">
                <a:moveTo>
                  <a:pt x="0" y="0"/>
                </a:moveTo>
                <a:lnTo>
                  <a:pt x="3738087" y="0"/>
                </a:lnTo>
                <a:lnTo>
                  <a:pt x="3738087" y="387675"/>
                </a:lnTo>
                <a:lnTo>
                  <a:pt x="0" y="387675"/>
                </a:lnTo>
                <a:lnTo>
                  <a:pt x="0" y="0"/>
                </a:lnTo>
                <a:close/>
              </a:path>
            </a:pathLst>
          </a:custGeom>
          <a:blipFill>
            <a:blip r:embed="rId41"/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296226" y="8796695"/>
            <a:ext cx="754670" cy="1015003"/>
          </a:xfrm>
          <a:custGeom>
            <a:avLst/>
            <a:gdLst/>
            <a:ahLst/>
            <a:cxnLst/>
            <a:rect l="l" t="t" r="r" b="b"/>
            <a:pathLst>
              <a:path w="754670" h="1015003">
                <a:moveTo>
                  <a:pt x="0" y="0"/>
                </a:moveTo>
                <a:lnTo>
                  <a:pt x="754670" y="0"/>
                </a:lnTo>
                <a:lnTo>
                  <a:pt x="754670" y="1015003"/>
                </a:lnTo>
                <a:lnTo>
                  <a:pt x="0" y="1015003"/>
                </a:lnTo>
                <a:lnTo>
                  <a:pt x="0" y="0"/>
                </a:lnTo>
                <a:close/>
              </a:path>
            </a:pathLst>
          </a:custGeom>
          <a:blipFill>
            <a:blip r:embed="rId42"/>
            <a:stretch>
              <a:fillRect/>
            </a:stretch>
          </a:blipFill>
        </p:spPr>
      </p:sp>
      <p:sp>
        <p:nvSpPr>
          <p:cNvPr id="52" name="TextBox 52"/>
          <p:cNvSpPr txBox="1"/>
          <p:nvPr/>
        </p:nvSpPr>
        <p:spPr>
          <a:xfrm>
            <a:off x="1164949" y="8914370"/>
            <a:ext cx="5328345" cy="85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76"/>
              </a:lnSpc>
              <a:spcBef>
                <a:spcPct val="0"/>
              </a:spcBef>
            </a:pPr>
            <a:r>
              <a:rPr lang="en-US" sz="1397" b="1" u="none" strike="noStrike" spc="41">
                <a:solidFill>
                  <a:srgbClr val="0D326D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头发 tóufa ｜ 长 cháng ｜ 短 duǎn ｜ 卷 juǎn ｜ 眼镜 yǎnjìng ｜ 帽子 màozi ｜ 围巾 wéijīn ｜ 耳机 ěrjī ｜ 辫子 biànzi ｜ 戴 dài ｜ 穿 chuān ｜ 颜色 yánsè</a:t>
            </a:r>
          </a:p>
        </p:txBody>
      </p:sp>
      <p:sp>
        <p:nvSpPr>
          <p:cNvPr id="53" name="Freeform 53"/>
          <p:cNvSpPr/>
          <p:nvPr/>
        </p:nvSpPr>
        <p:spPr>
          <a:xfrm>
            <a:off x="6721504" y="8542944"/>
            <a:ext cx="754670" cy="761252"/>
          </a:xfrm>
          <a:custGeom>
            <a:avLst/>
            <a:gdLst/>
            <a:ahLst/>
            <a:cxnLst/>
            <a:rect l="l" t="t" r="r" b="b"/>
            <a:pathLst>
              <a:path w="754670" h="761252">
                <a:moveTo>
                  <a:pt x="0" y="0"/>
                </a:moveTo>
                <a:lnTo>
                  <a:pt x="754670" y="0"/>
                </a:lnTo>
                <a:lnTo>
                  <a:pt x="754670" y="761252"/>
                </a:lnTo>
                <a:lnTo>
                  <a:pt x="0" y="761252"/>
                </a:lnTo>
                <a:lnTo>
                  <a:pt x="0" y="0"/>
                </a:lnTo>
                <a:close/>
              </a:path>
            </a:pathLst>
          </a:custGeom>
          <a:blipFill>
            <a:blip r:embed="rId43"/>
            <a:stretch>
              <a:fillRect/>
            </a:stretch>
          </a:blipFill>
        </p:spPr>
      </p:sp>
      <p:sp>
        <p:nvSpPr>
          <p:cNvPr id="54" name="TextBox 54"/>
          <p:cNvSpPr txBox="1"/>
          <p:nvPr/>
        </p:nvSpPr>
        <p:spPr>
          <a:xfrm>
            <a:off x="1138690" y="8608873"/>
            <a:ext cx="3400148" cy="20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08"/>
              </a:lnSpc>
            </a:pPr>
            <a:r>
              <a:rPr lang="en-US" sz="1340" b="1">
                <a:solidFill>
                  <a:srgbClr val="F6F8FA"/>
                </a:solidFill>
                <a:latin typeface="思源黑体 Bold"/>
                <a:ea typeface="思源黑体 Bold"/>
                <a:cs typeface="思源黑体 Bold"/>
                <a:sym typeface="思源黑体 Bold"/>
              </a:rPr>
              <a:t>五、词语小帮手 Word Helper（带拼音）：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623</Words>
  <Application>Microsoft Office PowerPoint</Application>
  <PresentationFormat>Custom</PresentationFormat>
  <Paragraphs>214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Noto Sans T Chinese</vt:lpstr>
      <vt:lpstr>Calibri</vt:lpstr>
      <vt:lpstr>源泉丸ゴシック Bold</vt:lpstr>
      <vt:lpstr>Open Sans Bold</vt:lpstr>
      <vt:lpstr>Arimo Bold</vt:lpstr>
      <vt:lpstr>Arial</vt:lpstr>
      <vt:lpstr>思源黑体 Bold</vt:lpstr>
      <vt:lpstr>Noto Sans T Chinese Bold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 Letter 中文课 Guess Who 猜人游戏卡片</dc:title>
  <cp:lastModifiedBy>Xinyu Chen</cp:lastModifiedBy>
  <cp:revision>2</cp:revision>
  <dcterms:created xsi:type="dcterms:W3CDTF">2006-08-16T00:00:00Z</dcterms:created>
  <dcterms:modified xsi:type="dcterms:W3CDTF">2026-11-04T20:53:16Z</dcterms:modified>
  <dc:identifier>DAHZ-8ts__A</dc:identifier>
</cp:coreProperties>
</file>